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3"/>
    <p:sldMasterId id="2147483660" r:id="rId4"/>
  </p:sldMasterIdLst>
  <p:notesMasterIdLst>
    <p:notesMasterId r:id="rId10"/>
  </p:notesMasterIdLst>
  <p:sldIdLst>
    <p:sldId id="2147471665" r:id="rId5"/>
    <p:sldId id="3450" r:id="rId6"/>
    <p:sldId id="2147477740" r:id="rId7"/>
    <p:sldId id="3425" r:id="rId8"/>
    <p:sldId id="3444" r:id="rId9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Espa" panose="020B0604020202020204" charset="0"/>
      <p:regular r:id="rId19"/>
    </p:embeddedFont>
    <p:embeddedFont>
      <p:font typeface="Kollektif" panose="020B0604020202020204" charset="0"/>
      <p:regular r:id="rId20"/>
    </p:embeddedFont>
    <p:embeddedFont>
      <p:font typeface="Segoe UI" panose="020B0502040204020203" pitchFamily="34" charset="0"/>
      <p:regular r:id="rId21"/>
      <p:bold r:id="rId22"/>
      <p:italic r:id="rId23"/>
      <p:boldItalic r:id="rId24"/>
    </p:embeddedFont>
    <p:embeddedFont>
      <p:font typeface="Segoe UI Semibold" panose="020B0702040204020203" pitchFamily="34" charset="0"/>
      <p:bold r:id="rId25"/>
      <p:boldItalic r:id="rId26"/>
    </p:embeddedFont>
    <p:embeddedFont>
      <p:font typeface="Segoe UI Semilight" panose="020B0402040204020203" pitchFamily="34" charset="0"/>
      <p:regular r:id="rId27"/>
      <p: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xtended labs - Add a Dialog" id="{0F73903C-A691-446E-A375-853490FF624E}">
          <p14:sldIdLst>
            <p14:sldId id="2147471665"/>
            <p14:sldId id="3450"/>
            <p14:sldId id="2147477740"/>
            <p14:sldId id="3425"/>
            <p14:sldId id="34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E57EA2A-E006-1F16-3C3A-C95E569DA984}" name="Bob German" initials="BG" userId="S::rogerman@microsoft.com::19671429-1359-457f-bfc1-1be1ee65d4d9" providerId="AD"/>
  <p188:author id="{7C78902D-8457-4CFD-2191-00953A529B7D}" name="Rabia Williams" initials="RW" userId="S::rwilliams@microsoft.com::c577e3ef-d7c6-41d5-b54f-589eba49027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D5B5"/>
    <a:srgbClr val="996633"/>
    <a:srgbClr val="FFFFFF"/>
    <a:srgbClr val="7F2F2D"/>
    <a:srgbClr val="8EB75A"/>
    <a:srgbClr val="252526"/>
    <a:srgbClr val="0077D7"/>
    <a:srgbClr val="9797D6"/>
    <a:srgbClr val="464775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5E5B62-FE39-4D7D-AEA2-10B4804F92F8}" v="6" dt="2022-10-27T19:18:00.4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07" autoAdjust="0"/>
    <p:restoredTop sz="84606" autoAdjust="0"/>
  </p:normalViewPr>
  <p:slideViewPr>
    <p:cSldViewPr snapToGrid="0">
      <p:cViewPr varScale="1">
        <p:scale>
          <a:sx n="55" d="100"/>
          <a:sy n="55" d="100"/>
        </p:scale>
        <p:origin x="42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Master" Target="slideMasters/slideMaster1.xml"/><Relationship Id="rId21" Type="http://schemas.openxmlformats.org/officeDocument/2006/relationships/font" Target="fonts/font11.fntdata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viewProps" Target="viewProps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is Kinzelin" userId="e9f19f77-3c43-45b4-aa40-e880244cb77c" providerId="ADAL" clId="{6FBAEA7B-492C-4A94-BCAB-9DB737CA705B}"/>
    <pc:docChg chg="undo redo custSel addSld delSld modSld sldOrd addSection delSection modSection">
      <pc:chgData name="Alexis Kinzelin" userId="e9f19f77-3c43-45b4-aa40-e880244cb77c" providerId="ADAL" clId="{6FBAEA7B-492C-4A94-BCAB-9DB737CA705B}" dt="2022-08-31T12:20:39.164" v="12359" actId="1076"/>
      <pc:docMkLst>
        <pc:docMk/>
      </pc:docMkLst>
      <pc:sldChg chg="addSp modSp add del mod setBg modAnim modNotesTx">
        <pc:chgData name="Alexis Kinzelin" userId="e9f19f77-3c43-45b4-aa40-e880244cb77c" providerId="ADAL" clId="{6FBAEA7B-492C-4A94-BCAB-9DB737CA705B}" dt="2022-08-31T08:30:45.990" v="8215" actId="6549"/>
        <pc:sldMkLst>
          <pc:docMk/>
          <pc:sldMk cId="0" sldId="256"/>
        </pc:sldMkLst>
        <pc:spChg chg="mod">
          <ac:chgData name="Alexis Kinzelin" userId="e9f19f77-3c43-45b4-aa40-e880244cb77c" providerId="ADAL" clId="{6FBAEA7B-492C-4A94-BCAB-9DB737CA705B}" dt="2022-08-29T15:47:40.953" v="1992"/>
          <ac:spMkLst>
            <pc:docMk/>
            <pc:sldMk cId="0" sldId="256"/>
            <ac:spMk id="9" creationId="{9444F5A0-B89B-5CF8-221E-4FA4ACF11AB4}"/>
          </ac:spMkLst>
        </pc:spChg>
        <pc:spChg chg="mod">
          <ac:chgData name="Alexis Kinzelin" userId="e9f19f77-3c43-45b4-aa40-e880244cb77c" providerId="ADAL" clId="{6FBAEA7B-492C-4A94-BCAB-9DB737CA705B}" dt="2022-08-29T15:48:14.516" v="2000" actId="20577"/>
          <ac:spMkLst>
            <pc:docMk/>
            <pc:sldMk cId="0" sldId="256"/>
            <ac:spMk id="14" creationId="{00000000-0000-0000-0000-000000000000}"/>
          </ac:spMkLst>
        </pc:spChg>
        <pc:grpChg chg="add mod">
          <ac:chgData name="Alexis Kinzelin" userId="e9f19f77-3c43-45b4-aa40-e880244cb77c" providerId="ADAL" clId="{6FBAEA7B-492C-4A94-BCAB-9DB737CA705B}" dt="2022-08-29T15:48:34.988" v="2002" actId="1076"/>
          <ac:grpSpMkLst>
            <pc:docMk/>
            <pc:sldMk cId="0" sldId="256"/>
            <ac:grpSpMk id="2" creationId="{76586E21-8770-404B-61DF-2D866CB87A95}"/>
          </ac:grpSpMkLst>
        </pc:grpChg>
        <pc:picChg chg="mod">
          <ac:chgData name="Alexis Kinzelin" userId="e9f19f77-3c43-45b4-aa40-e880244cb77c" providerId="ADAL" clId="{6FBAEA7B-492C-4A94-BCAB-9DB737CA705B}" dt="2022-08-29T15:47:43.813" v="1994" actId="1076"/>
          <ac:picMkLst>
            <pc:docMk/>
            <pc:sldMk cId="0" sldId="256"/>
            <ac:picMk id="4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29T15:47:40.953" v="1992"/>
          <ac:picMkLst>
            <pc:docMk/>
            <pc:sldMk cId="0" sldId="256"/>
            <ac:picMk id="7" creationId="{F7A272AC-68C3-1805-0AFE-E4741A7142DB}"/>
          </ac:picMkLst>
        </pc:picChg>
        <pc:picChg chg="mod">
          <ac:chgData name="Alexis Kinzelin" userId="e9f19f77-3c43-45b4-aa40-e880244cb77c" providerId="ADAL" clId="{6FBAEA7B-492C-4A94-BCAB-9DB737CA705B}" dt="2022-08-29T15:47:40.953" v="1992"/>
          <ac:picMkLst>
            <pc:docMk/>
            <pc:sldMk cId="0" sldId="256"/>
            <ac:picMk id="8" creationId="{DF168EA0-AC71-03FE-13BF-F8D2E9CB83AA}"/>
          </ac:picMkLst>
        </pc:picChg>
      </pc:sldChg>
      <pc:sldChg chg="modNotesTx">
        <pc:chgData name="Alexis Kinzelin" userId="e9f19f77-3c43-45b4-aa40-e880244cb77c" providerId="ADAL" clId="{6FBAEA7B-492C-4A94-BCAB-9DB737CA705B}" dt="2022-08-31T08:49:44.807" v="8232" actId="6549"/>
        <pc:sldMkLst>
          <pc:docMk/>
          <pc:sldMk cId="0" sldId="257"/>
        </pc:sldMkLst>
      </pc:sldChg>
      <pc:sldChg chg="addSp delSp modSp mod ord modAnim">
        <pc:chgData name="Alexis Kinzelin" userId="e9f19f77-3c43-45b4-aa40-e880244cb77c" providerId="ADAL" clId="{6FBAEA7B-492C-4A94-BCAB-9DB737CA705B}" dt="2022-08-30T15:22:57.030" v="4616" actId="20577"/>
        <pc:sldMkLst>
          <pc:docMk/>
          <pc:sldMk cId="0" sldId="258"/>
        </pc:sldMkLst>
        <pc:spChg chg="add">
          <ac:chgData name="Alexis Kinzelin" userId="e9f19f77-3c43-45b4-aa40-e880244cb77c" providerId="ADAL" clId="{6FBAEA7B-492C-4A94-BCAB-9DB737CA705B}" dt="2022-08-30T14:36:16.748" v="4532" actId="22"/>
          <ac:spMkLst>
            <pc:docMk/>
            <pc:sldMk cId="0" sldId="258"/>
            <ac:spMk id="5" creationId="{A2AD280A-C3EF-B059-52DE-2D7D20E4DDF5}"/>
          </ac:spMkLst>
        </pc:spChg>
        <pc:spChg chg="del">
          <ac:chgData name="Alexis Kinzelin" userId="e9f19f77-3c43-45b4-aa40-e880244cb77c" providerId="ADAL" clId="{6FBAEA7B-492C-4A94-BCAB-9DB737CA705B}" dt="2022-08-30T14:36:16.311" v="4531" actId="478"/>
          <ac:spMkLst>
            <pc:docMk/>
            <pc:sldMk cId="0" sldId="258"/>
            <ac:spMk id="11" creationId="{00000000-0000-0000-0000-000000000000}"/>
          </ac:spMkLst>
        </pc:spChg>
        <pc:spChg chg="add del">
          <ac:chgData name="Alexis Kinzelin" userId="e9f19f77-3c43-45b4-aa40-e880244cb77c" providerId="ADAL" clId="{6FBAEA7B-492C-4A94-BCAB-9DB737CA705B}" dt="2022-08-30T15:17:30.685" v="4537" actId="22"/>
          <ac:spMkLst>
            <pc:docMk/>
            <pc:sldMk cId="0" sldId="258"/>
            <ac:spMk id="13" creationId="{DED91ED0-5A72-299F-6DC5-ED622DDFD0DA}"/>
          </ac:spMkLst>
        </pc:spChg>
        <pc:spChg chg="add del">
          <ac:chgData name="Alexis Kinzelin" userId="e9f19f77-3c43-45b4-aa40-e880244cb77c" providerId="ADAL" clId="{6FBAEA7B-492C-4A94-BCAB-9DB737CA705B}" dt="2022-08-30T15:17:30.685" v="4537" actId="22"/>
          <ac:spMkLst>
            <pc:docMk/>
            <pc:sldMk cId="0" sldId="258"/>
            <ac:spMk id="15" creationId="{15D45AEE-06C2-2177-EA23-8FAC6BDE6562}"/>
          </ac:spMkLst>
        </pc:spChg>
        <pc:spChg chg="mod">
          <ac:chgData name="Alexis Kinzelin" userId="e9f19f77-3c43-45b4-aa40-e880244cb77c" providerId="ADAL" clId="{6FBAEA7B-492C-4A94-BCAB-9DB737CA705B}" dt="2022-08-30T14:36:41.727" v="4535" actId="1076"/>
          <ac:spMkLst>
            <pc:docMk/>
            <pc:sldMk cId="0" sldId="258"/>
            <ac:spMk id="18" creationId="{00000000-0000-0000-0000-000000000000}"/>
          </ac:spMkLst>
        </pc:spChg>
        <pc:spChg chg="add del">
          <ac:chgData name="Alexis Kinzelin" userId="e9f19f77-3c43-45b4-aa40-e880244cb77c" providerId="ADAL" clId="{6FBAEA7B-492C-4A94-BCAB-9DB737CA705B}" dt="2022-08-30T15:17:44.391" v="4539" actId="478"/>
          <ac:spMkLst>
            <pc:docMk/>
            <pc:sldMk cId="0" sldId="258"/>
            <ac:spMk id="23" creationId="{9C5BE159-777B-8DBA-36BE-619F9DEBE339}"/>
          </ac:spMkLst>
        </pc:spChg>
        <pc:spChg chg="add mod">
          <ac:chgData name="Alexis Kinzelin" userId="e9f19f77-3c43-45b4-aa40-e880244cb77c" providerId="ADAL" clId="{6FBAEA7B-492C-4A94-BCAB-9DB737CA705B}" dt="2022-08-30T15:22:57.030" v="4616" actId="20577"/>
          <ac:spMkLst>
            <pc:docMk/>
            <pc:sldMk cId="0" sldId="258"/>
            <ac:spMk id="25" creationId="{E83B6013-5882-6E1A-B16B-A6638C955BDC}"/>
          </ac:spMkLst>
        </pc:spChg>
        <pc:picChg chg="del">
          <ac:chgData name="Alexis Kinzelin" userId="e9f19f77-3c43-45b4-aa40-e880244cb77c" providerId="ADAL" clId="{6FBAEA7B-492C-4A94-BCAB-9DB737CA705B}" dt="2022-08-30T14:34:51.157" v="4525" actId="478"/>
          <ac:picMkLst>
            <pc:docMk/>
            <pc:sldMk cId="0" sldId="258"/>
            <ac:picMk id="3" creationId="{00000000-0000-0000-0000-000000000000}"/>
          </ac:picMkLst>
        </pc:picChg>
        <pc:picChg chg="del mod">
          <ac:chgData name="Alexis Kinzelin" userId="e9f19f77-3c43-45b4-aa40-e880244cb77c" providerId="ADAL" clId="{6FBAEA7B-492C-4A94-BCAB-9DB737CA705B}" dt="2022-08-30T14:34:48.630" v="4523" actId="478"/>
          <ac:picMkLst>
            <pc:docMk/>
            <pc:sldMk cId="0" sldId="258"/>
            <ac:picMk id="4" creationId="{00000000-0000-0000-0000-000000000000}"/>
          </ac:picMkLst>
        </pc:picChg>
        <pc:picChg chg="add del">
          <ac:chgData name="Alexis Kinzelin" userId="e9f19f77-3c43-45b4-aa40-e880244cb77c" providerId="ADAL" clId="{6FBAEA7B-492C-4A94-BCAB-9DB737CA705B}" dt="2022-08-30T15:17:30.685" v="4537" actId="22"/>
          <ac:picMkLst>
            <pc:docMk/>
            <pc:sldMk cId="0" sldId="258"/>
            <ac:picMk id="7" creationId="{E2F94CC5-DB9C-D4C2-3F7C-358794B51E26}"/>
          </ac:picMkLst>
        </pc:picChg>
        <pc:picChg chg="del">
          <ac:chgData name="Alexis Kinzelin" userId="e9f19f77-3c43-45b4-aa40-e880244cb77c" providerId="ADAL" clId="{6FBAEA7B-492C-4A94-BCAB-9DB737CA705B}" dt="2022-08-30T14:36:16.311" v="4531" actId="478"/>
          <ac:picMkLst>
            <pc:docMk/>
            <pc:sldMk cId="0" sldId="258"/>
            <ac:picMk id="8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0T14:36:16.311" v="4531" actId="478"/>
          <ac:picMkLst>
            <pc:docMk/>
            <pc:sldMk cId="0" sldId="258"/>
            <ac:picMk id="9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0T14:36:16.311" v="4531" actId="478"/>
          <ac:picMkLst>
            <pc:docMk/>
            <pc:sldMk cId="0" sldId="258"/>
            <ac:picMk id="10" creationId="{00000000-0000-0000-0000-000000000000}"/>
          </ac:picMkLst>
        </pc:picChg>
        <pc:picChg chg="add">
          <ac:chgData name="Alexis Kinzelin" userId="e9f19f77-3c43-45b4-aa40-e880244cb77c" providerId="ADAL" clId="{6FBAEA7B-492C-4A94-BCAB-9DB737CA705B}" dt="2022-08-30T15:17:37.974" v="4538" actId="22"/>
          <ac:picMkLst>
            <pc:docMk/>
            <pc:sldMk cId="0" sldId="258"/>
            <ac:picMk id="17" creationId="{8740389B-D76D-BBA7-2798-B53D0F8EAFB6}"/>
          </ac:picMkLst>
        </pc:picChg>
        <pc:picChg chg="add">
          <ac:chgData name="Alexis Kinzelin" userId="e9f19f77-3c43-45b4-aa40-e880244cb77c" providerId="ADAL" clId="{6FBAEA7B-492C-4A94-BCAB-9DB737CA705B}" dt="2022-08-30T15:17:37.974" v="4538" actId="22"/>
          <ac:picMkLst>
            <pc:docMk/>
            <pc:sldMk cId="0" sldId="258"/>
            <ac:picMk id="20" creationId="{21CF0722-A5CB-C6CE-FB61-DEAF67B1925E}"/>
          </ac:picMkLst>
        </pc:picChg>
        <pc:picChg chg="del mod">
          <ac:chgData name="Alexis Kinzelin" userId="e9f19f77-3c43-45b4-aa40-e880244cb77c" providerId="ADAL" clId="{6FBAEA7B-492C-4A94-BCAB-9DB737CA705B}" dt="2022-08-30T14:34:50.110" v="4524" actId="478"/>
          <ac:picMkLst>
            <pc:docMk/>
            <pc:sldMk cId="0" sldId="258"/>
            <ac:picMk id="22" creationId="{C5B6448C-9C5D-1285-3D78-1B01E47EE3D8}"/>
          </ac:picMkLst>
        </pc:picChg>
        <pc:picChg chg="add mod modCrop">
          <ac:chgData name="Alexis Kinzelin" userId="e9f19f77-3c43-45b4-aa40-e880244cb77c" providerId="ADAL" clId="{6FBAEA7B-492C-4A94-BCAB-9DB737CA705B}" dt="2022-08-30T15:21:42.125" v="4608" actId="1036"/>
          <ac:picMkLst>
            <pc:docMk/>
            <pc:sldMk cId="0" sldId="258"/>
            <ac:picMk id="27" creationId="{C2AE8282-ECEB-7B8D-E1BC-4D0561D45E88}"/>
          </ac:picMkLst>
        </pc:picChg>
        <pc:picChg chg="add mod modCrop">
          <ac:chgData name="Alexis Kinzelin" userId="e9f19f77-3c43-45b4-aa40-e880244cb77c" providerId="ADAL" clId="{6FBAEA7B-492C-4A94-BCAB-9DB737CA705B}" dt="2022-08-30T15:21:55.767" v="4612" actId="732"/>
          <ac:picMkLst>
            <pc:docMk/>
            <pc:sldMk cId="0" sldId="258"/>
            <ac:picMk id="29" creationId="{F3497B9D-F519-EB75-B8EE-382F9A7AD823}"/>
          </ac:picMkLst>
        </pc:picChg>
      </pc:sldChg>
      <pc:sldChg chg="add del mod setBg modShow">
        <pc:chgData name="Alexis Kinzelin" userId="e9f19f77-3c43-45b4-aa40-e880244cb77c" providerId="ADAL" clId="{6FBAEA7B-492C-4A94-BCAB-9DB737CA705B}" dt="2022-08-31T09:57:56.474" v="9617" actId="729"/>
        <pc:sldMkLst>
          <pc:docMk/>
          <pc:sldMk cId="0" sldId="259"/>
        </pc:sldMkLst>
      </pc:sldChg>
      <pc:sldChg chg="add del mod setBg modShow">
        <pc:chgData name="Alexis Kinzelin" userId="e9f19f77-3c43-45b4-aa40-e880244cb77c" providerId="ADAL" clId="{6FBAEA7B-492C-4A94-BCAB-9DB737CA705B}" dt="2022-08-31T09:57:56.474" v="9617" actId="729"/>
        <pc:sldMkLst>
          <pc:docMk/>
          <pc:sldMk cId="0" sldId="260"/>
        </pc:sldMkLst>
      </pc:sldChg>
      <pc:sldChg chg="modNotesTx">
        <pc:chgData name="Alexis Kinzelin" userId="e9f19f77-3c43-45b4-aa40-e880244cb77c" providerId="ADAL" clId="{6FBAEA7B-492C-4A94-BCAB-9DB737CA705B}" dt="2022-08-31T08:49:52.040" v="8233" actId="6549"/>
        <pc:sldMkLst>
          <pc:docMk/>
          <pc:sldMk cId="0" sldId="261"/>
        </pc:sldMkLst>
      </pc:sldChg>
      <pc:sldChg chg="del">
        <pc:chgData name="Alexis Kinzelin" userId="e9f19f77-3c43-45b4-aa40-e880244cb77c" providerId="ADAL" clId="{6FBAEA7B-492C-4A94-BCAB-9DB737CA705B}" dt="2022-08-30T10:33:00.439" v="2939" actId="47"/>
        <pc:sldMkLst>
          <pc:docMk/>
          <pc:sldMk cId="0" sldId="262"/>
        </pc:sldMkLst>
      </pc:sldChg>
      <pc:sldChg chg="addSp delSp modSp mod ord delAnim modAnim modNotesTx">
        <pc:chgData name="Alexis Kinzelin" userId="e9f19f77-3c43-45b4-aa40-e880244cb77c" providerId="ADAL" clId="{6FBAEA7B-492C-4A94-BCAB-9DB737CA705B}" dt="2022-08-31T08:31:06.015" v="8218" actId="20577"/>
        <pc:sldMkLst>
          <pc:docMk/>
          <pc:sldMk cId="1765580783" sldId="263"/>
        </pc:sldMkLst>
        <pc:spChg chg="mod">
          <ac:chgData name="Alexis Kinzelin" userId="e9f19f77-3c43-45b4-aa40-e880244cb77c" providerId="ADAL" clId="{6FBAEA7B-492C-4A94-BCAB-9DB737CA705B}" dt="2022-08-30T09:32:43.694" v="2721" actId="1076"/>
          <ac:spMkLst>
            <pc:docMk/>
            <pc:sldMk cId="1765580783" sldId="263"/>
            <ac:spMk id="3" creationId="{69B6D4DB-34E6-4A6B-8396-3FD2D0C5EF84}"/>
          </ac:spMkLst>
        </pc:spChg>
        <pc:spChg chg="add del mod">
          <ac:chgData name="Alexis Kinzelin" userId="e9f19f77-3c43-45b4-aa40-e880244cb77c" providerId="ADAL" clId="{6FBAEA7B-492C-4A94-BCAB-9DB737CA705B}" dt="2022-08-30T09:18:10.362" v="2592" actId="478"/>
          <ac:spMkLst>
            <pc:docMk/>
            <pc:sldMk cId="1765580783" sldId="263"/>
            <ac:spMk id="4" creationId="{66C6C2A1-3019-B654-5332-DDBA2F3DAF8E}"/>
          </ac:spMkLst>
        </pc:spChg>
        <pc:spChg chg="mod">
          <ac:chgData name="Alexis Kinzelin" userId="e9f19f77-3c43-45b4-aa40-e880244cb77c" providerId="ADAL" clId="{6FBAEA7B-492C-4A94-BCAB-9DB737CA705B}" dt="2022-08-30T09:32:43.694" v="2721" actId="1076"/>
          <ac:spMkLst>
            <pc:docMk/>
            <pc:sldMk cId="1765580783" sldId="263"/>
            <ac:spMk id="8" creationId="{287305A0-9314-4E55-AE1D-2D401B0A1B6A}"/>
          </ac:spMkLst>
        </pc:spChg>
        <pc:spChg chg="mod">
          <ac:chgData name="Alexis Kinzelin" userId="e9f19f77-3c43-45b4-aa40-e880244cb77c" providerId="ADAL" clId="{6FBAEA7B-492C-4A94-BCAB-9DB737CA705B}" dt="2022-08-30T09:32:43.694" v="2721" actId="1076"/>
          <ac:spMkLst>
            <pc:docMk/>
            <pc:sldMk cId="1765580783" sldId="263"/>
            <ac:spMk id="9" creationId="{5FEC58F4-ABDE-4B90-A3FF-3DADA0A05D0F}"/>
          </ac:spMkLst>
        </pc:spChg>
        <pc:spChg chg="mod">
          <ac:chgData name="Alexis Kinzelin" userId="e9f19f77-3c43-45b4-aa40-e880244cb77c" providerId="ADAL" clId="{6FBAEA7B-492C-4A94-BCAB-9DB737CA705B}" dt="2022-08-30T09:33:16.965" v="2728" actId="14100"/>
          <ac:spMkLst>
            <pc:docMk/>
            <pc:sldMk cId="1765580783" sldId="263"/>
            <ac:spMk id="12" creationId="{9C8B2C01-3015-4FCA-9A2E-281FD875E3B7}"/>
          </ac:spMkLst>
        </pc:spChg>
        <pc:spChg chg="mod">
          <ac:chgData name="Alexis Kinzelin" userId="e9f19f77-3c43-45b4-aa40-e880244cb77c" providerId="ADAL" clId="{6FBAEA7B-492C-4A94-BCAB-9DB737CA705B}" dt="2022-08-30T09:32:43.694" v="2721" actId="1076"/>
          <ac:spMkLst>
            <pc:docMk/>
            <pc:sldMk cId="1765580783" sldId="263"/>
            <ac:spMk id="13" creationId="{260EDCA2-1C5F-41F0-84E9-D885E5DC693E}"/>
          </ac:spMkLst>
        </pc:spChg>
        <pc:spChg chg="mod">
          <ac:chgData name="Alexis Kinzelin" userId="e9f19f77-3c43-45b4-aa40-e880244cb77c" providerId="ADAL" clId="{6FBAEA7B-492C-4A94-BCAB-9DB737CA705B}" dt="2022-08-30T09:33:19.837" v="2729" actId="1076"/>
          <ac:spMkLst>
            <pc:docMk/>
            <pc:sldMk cId="1765580783" sldId="263"/>
            <ac:spMk id="16" creationId="{D59AF32D-F4BA-488E-AE5F-3D14D28481F4}"/>
          </ac:spMkLst>
        </pc:spChg>
        <pc:spChg chg="add del mod">
          <ac:chgData name="Alexis Kinzelin" userId="e9f19f77-3c43-45b4-aa40-e880244cb77c" providerId="ADAL" clId="{6FBAEA7B-492C-4A94-BCAB-9DB737CA705B}" dt="2022-08-30T09:31:55.720" v="2716" actId="478"/>
          <ac:spMkLst>
            <pc:docMk/>
            <pc:sldMk cId="1765580783" sldId="263"/>
            <ac:spMk id="25" creationId="{A8C98825-C8A4-441F-8F9A-4D034EB3D609}"/>
          </ac:spMkLst>
        </pc:spChg>
        <pc:spChg chg="mod">
          <ac:chgData name="Alexis Kinzelin" userId="e9f19f77-3c43-45b4-aa40-e880244cb77c" providerId="ADAL" clId="{6FBAEA7B-492C-4A94-BCAB-9DB737CA705B}" dt="2022-08-30T09:33:44.924" v="2735" actId="5793"/>
          <ac:spMkLst>
            <pc:docMk/>
            <pc:sldMk cId="1765580783" sldId="263"/>
            <ac:spMk id="29" creationId="{F05930AC-316C-4018-9010-206FC6E9D1E2}"/>
          </ac:spMkLst>
        </pc:spChg>
        <pc:spChg chg="add del mod">
          <ac:chgData name="Alexis Kinzelin" userId="e9f19f77-3c43-45b4-aa40-e880244cb77c" providerId="ADAL" clId="{6FBAEA7B-492C-4A94-BCAB-9DB737CA705B}" dt="2022-08-30T09:34:32.413" v="2743" actId="1076"/>
          <ac:spMkLst>
            <pc:docMk/>
            <pc:sldMk cId="1765580783" sldId="263"/>
            <ac:spMk id="31" creationId="{F03A059A-3507-4389-8561-E59A0724E19E}"/>
          </ac:spMkLst>
        </pc:spChg>
        <pc:spChg chg="mod">
          <ac:chgData name="Alexis Kinzelin" userId="e9f19f77-3c43-45b4-aa40-e880244cb77c" providerId="ADAL" clId="{6FBAEA7B-492C-4A94-BCAB-9DB737CA705B}" dt="2022-08-30T09:32:43.694" v="2721" actId="1076"/>
          <ac:spMkLst>
            <pc:docMk/>
            <pc:sldMk cId="1765580783" sldId="263"/>
            <ac:spMk id="47" creationId="{E92E988E-4FB8-4657-AF62-17A67275FA03}"/>
          </ac:spMkLst>
        </pc:spChg>
        <pc:spChg chg="add del">
          <ac:chgData name="Alexis Kinzelin" userId="e9f19f77-3c43-45b4-aa40-e880244cb77c" providerId="ADAL" clId="{6FBAEA7B-492C-4A94-BCAB-9DB737CA705B}" dt="2022-08-30T09:29:04.408" v="2688" actId="478"/>
          <ac:spMkLst>
            <pc:docMk/>
            <pc:sldMk cId="1765580783" sldId="263"/>
            <ac:spMk id="51" creationId="{3D10F5D7-409C-4055-8E17-A59B4EC835FB}"/>
          </ac:spMkLst>
        </pc:spChg>
        <pc:spChg chg="mod">
          <ac:chgData name="Alexis Kinzelin" userId="e9f19f77-3c43-45b4-aa40-e880244cb77c" providerId="ADAL" clId="{6FBAEA7B-492C-4A94-BCAB-9DB737CA705B}" dt="2022-08-30T09:34:10.957" v="2739" actId="14100"/>
          <ac:spMkLst>
            <pc:docMk/>
            <pc:sldMk cId="1765580783" sldId="263"/>
            <ac:spMk id="54" creationId="{D54F5B3E-C541-A450-7EDD-ADA4957BF952}"/>
          </ac:spMkLst>
        </pc:spChg>
        <pc:spChg chg="mod">
          <ac:chgData name="Alexis Kinzelin" userId="e9f19f77-3c43-45b4-aa40-e880244cb77c" providerId="ADAL" clId="{6FBAEA7B-492C-4A94-BCAB-9DB737CA705B}" dt="2022-08-30T09:32:43.694" v="2721" actId="1076"/>
          <ac:spMkLst>
            <pc:docMk/>
            <pc:sldMk cId="1765580783" sldId="263"/>
            <ac:spMk id="68" creationId="{D4C7EAFF-7D31-D41E-5453-CCDA412CA0B8}"/>
          </ac:spMkLst>
        </pc:spChg>
        <pc:spChg chg="mod">
          <ac:chgData name="Alexis Kinzelin" userId="e9f19f77-3c43-45b4-aa40-e880244cb77c" providerId="ADAL" clId="{6FBAEA7B-492C-4A94-BCAB-9DB737CA705B}" dt="2022-08-30T09:32:43.694" v="2721" actId="1076"/>
          <ac:spMkLst>
            <pc:docMk/>
            <pc:sldMk cId="1765580783" sldId="263"/>
            <ac:spMk id="69" creationId="{F9E4E763-02CF-A03D-BC65-7FB707752D4B}"/>
          </ac:spMkLst>
        </pc:spChg>
        <pc:grpChg chg="mod">
          <ac:chgData name="Alexis Kinzelin" userId="e9f19f77-3c43-45b4-aa40-e880244cb77c" providerId="ADAL" clId="{6FBAEA7B-492C-4A94-BCAB-9DB737CA705B}" dt="2022-08-30T09:32:43.694" v="2721" actId="1076"/>
          <ac:grpSpMkLst>
            <pc:docMk/>
            <pc:sldMk cId="1765580783" sldId="263"/>
            <ac:grpSpMk id="30" creationId="{CFDFB278-50D5-4A30-82C1-9E476D66F14B}"/>
          </ac:grpSpMkLst>
        </pc:grpChg>
        <pc:grpChg chg="add del mod">
          <ac:chgData name="Alexis Kinzelin" userId="e9f19f77-3c43-45b4-aa40-e880244cb77c" providerId="ADAL" clId="{6FBAEA7B-492C-4A94-BCAB-9DB737CA705B}" dt="2022-08-30T09:34:18.018" v="2741" actId="478"/>
          <ac:grpSpMkLst>
            <pc:docMk/>
            <pc:sldMk cId="1765580783" sldId="263"/>
            <ac:grpSpMk id="45" creationId="{0ABBA038-395D-6B93-F263-0411F94ED014}"/>
          </ac:grpSpMkLst>
        </pc:grpChg>
        <pc:grpChg chg="del mod">
          <ac:chgData name="Alexis Kinzelin" userId="e9f19f77-3c43-45b4-aa40-e880244cb77c" providerId="ADAL" clId="{6FBAEA7B-492C-4A94-BCAB-9DB737CA705B}" dt="2022-08-30T09:28:05.480" v="2679" actId="478"/>
          <ac:grpSpMkLst>
            <pc:docMk/>
            <pc:sldMk cId="1765580783" sldId="263"/>
            <ac:grpSpMk id="50" creationId="{DB39980D-7E48-4DEF-A415-38BE3F251A1D}"/>
          </ac:grpSpMkLst>
        </pc:grpChg>
        <pc:graphicFrameChg chg="mod modGraphic">
          <ac:chgData name="Alexis Kinzelin" userId="e9f19f77-3c43-45b4-aa40-e880244cb77c" providerId="ADAL" clId="{6FBAEA7B-492C-4A94-BCAB-9DB737CA705B}" dt="2022-08-30T09:32:43.694" v="2721" actId="1076"/>
          <ac:graphicFrameMkLst>
            <pc:docMk/>
            <pc:sldMk cId="1765580783" sldId="263"/>
            <ac:graphicFrameMk id="5" creationId="{E9C57B73-AF9C-4D90-A6A3-827B2F80E59A}"/>
          </ac:graphicFrameMkLst>
        </pc:graphicFrameChg>
        <pc:graphicFrameChg chg="add del mod modGraphic">
          <ac:chgData name="Alexis Kinzelin" userId="e9f19f77-3c43-45b4-aa40-e880244cb77c" providerId="ADAL" clId="{6FBAEA7B-492C-4A94-BCAB-9DB737CA705B}" dt="2022-08-30T09:32:01.006" v="2717" actId="478"/>
          <ac:graphicFrameMkLst>
            <pc:docMk/>
            <pc:sldMk cId="1765580783" sldId="263"/>
            <ac:graphicFrameMk id="26" creationId="{579351E4-8D01-4A89-8BD4-4BBD833F4AF1}"/>
          </ac:graphicFrameMkLst>
        </pc:graphicFrameChg>
        <pc:picChg chg="add">
          <ac:chgData name="Alexis Kinzelin" userId="e9f19f77-3c43-45b4-aa40-e880244cb77c" providerId="ADAL" clId="{6FBAEA7B-492C-4A94-BCAB-9DB737CA705B}" dt="2022-08-30T09:29:49.587" v="2696" actId="22"/>
          <ac:picMkLst>
            <pc:docMk/>
            <pc:sldMk cId="1765580783" sldId="263"/>
            <ac:picMk id="28" creationId="{FAABDC81-CC48-BD88-BB76-9B98A4851C0F}"/>
          </ac:picMkLst>
        </pc:picChg>
        <pc:picChg chg="add">
          <ac:chgData name="Alexis Kinzelin" userId="e9f19f77-3c43-45b4-aa40-e880244cb77c" providerId="ADAL" clId="{6FBAEA7B-492C-4A94-BCAB-9DB737CA705B}" dt="2022-08-30T09:29:49.587" v="2696" actId="22"/>
          <ac:picMkLst>
            <pc:docMk/>
            <pc:sldMk cId="1765580783" sldId="263"/>
            <ac:picMk id="34" creationId="{2EEB150E-77AA-1998-1ED6-EBED421A4479}"/>
          </ac:picMkLst>
        </pc:picChg>
        <pc:picChg chg="add">
          <ac:chgData name="Alexis Kinzelin" userId="e9f19f77-3c43-45b4-aa40-e880244cb77c" providerId="ADAL" clId="{6FBAEA7B-492C-4A94-BCAB-9DB737CA705B}" dt="2022-08-30T09:29:49.587" v="2696" actId="22"/>
          <ac:picMkLst>
            <pc:docMk/>
            <pc:sldMk cId="1765580783" sldId="263"/>
            <ac:picMk id="36" creationId="{712B7F61-05ED-2E3D-EBEE-6B4335B1BBA9}"/>
          </ac:picMkLst>
        </pc:picChg>
        <pc:picChg chg="add">
          <ac:chgData name="Alexis Kinzelin" userId="e9f19f77-3c43-45b4-aa40-e880244cb77c" providerId="ADAL" clId="{6FBAEA7B-492C-4A94-BCAB-9DB737CA705B}" dt="2022-08-30T09:29:49.587" v="2696" actId="22"/>
          <ac:picMkLst>
            <pc:docMk/>
            <pc:sldMk cId="1765580783" sldId="263"/>
            <ac:picMk id="39" creationId="{4BA70935-E7AF-FB14-4566-06D34876C0B0}"/>
          </ac:picMkLst>
        </pc:picChg>
        <pc:picChg chg="mod">
          <ac:chgData name="Alexis Kinzelin" userId="e9f19f77-3c43-45b4-aa40-e880244cb77c" providerId="ADAL" clId="{6FBAEA7B-492C-4A94-BCAB-9DB737CA705B}" dt="2022-08-30T09:33:58.849" v="2736"/>
          <ac:picMkLst>
            <pc:docMk/>
            <pc:sldMk cId="1765580783" sldId="263"/>
            <ac:picMk id="52" creationId="{37EEAA0D-CE30-CC81-629D-A930B11D83F1}"/>
          </ac:picMkLst>
        </pc:picChg>
        <pc:picChg chg="mod">
          <ac:chgData name="Alexis Kinzelin" userId="e9f19f77-3c43-45b4-aa40-e880244cb77c" providerId="ADAL" clId="{6FBAEA7B-492C-4A94-BCAB-9DB737CA705B}" dt="2022-08-30T09:33:58.849" v="2736"/>
          <ac:picMkLst>
            <pc:docMk/>
            <pc:sldMk cId="1765580783" sldId="263"/>
            <ac:picMk id="53" creationId="{3B861F34-1888-4C67-1F43-1DAB9AC75643}"/>
          </ac:picMkLst>
        </pc:picChg>
        <pc:picChg chg="mod">
          <ac:chgData name="Alexis Kinzelin" userId="e9f19f77-3c43-45b4-aa40-e880244cb77c" providerId="ADAL" clId="{6FBAEA7B-492C-4A94-BCAB-9DB737CA705B}" dt="2022-08-30T09:32:46.881" v="2722" actId="1076"/>
          <ac:picMkLst>
            <pc:docMk/>
            <pc:sldMk cId="1765580783" sldId="263"/>
            <ac:picMk id="85" creationId="{459DF286-BCA1-4123-B2CB-CEE862869572}"/>
          </ac:picMkLst>
        </pc:picChg>
        <pc:cxnChg chg="mod">
          <ac:chgData name="Alexis Kinzelin" userId="e9f19f77-3c43-45b4-aa40-e880244cb77c" providerId="ADAL" clId="{6FBAEA7B-492C-4A94-BCAB-9DB737CA705B}" dt="2022-08-30T09:32:43.694" v="2721" actId="1076"/>
          <ac:cxnSpMkLst>
            <pc:docMk/>
            <pc:sldMk cId="1765580783" sldId="263"/>
            <ac:cxnSpMk id="38" creationId="{245347DF-F829-4EB4-80AF-62298F4F6758}"/>
          </ac:cxnSpMkLst>
        </pc:cxnChg>
        <pc:cxnChg chg="mod">
          <ac:chgData name="Alexis Kinzelin" userId="e9f19f77-3c43-45b4-aa40-e880244cb77c" providerId="ADAL" clId="{6FBAEA7B-492C-4A94-BCAB-9DB737CA705B}" dt="2022-08-30T09:32:43.694" v="2721" actId="1076"/>
          <ac:cxnSpMkLst>
            <pc:docMk/>
            <pc:sldMk cId="1765580783" sldId="263"/>
            <ac:cxnSpMk id="70" creationId="{6FB3B7B1-C074-949B-7C07-B765359BA1F8}"/>
          </ac:cxnSpMkLst>
        </pc:cxnChg>
        <pc:cxnChg chg="mod">
          <ac:chgData name="Alexis Kinzelin" userId="e9f19f77-3c43-45b4-aa40-e880244cb77c" providerId="ADAL" clId="{6FBAEA7B-492C-4A94-BCAB-9DB737CA705B}" dt="2022-08-30T09:32:43.694" v="2721" actId="1076"/>
          <ac:cxnSpMkLst>
            <pc:docMk/>
            <pc:sldMk cId="1765580783" sldId="263"/>
            <ac:cxnSpMk id="455" creationId="{B6F5723E-D528-48F5-AE40-02D2C70814CB}"/>
          </ac:cxnSpMkLst>
        </pc:cxnChg>
        <pc:cxnChg chg="mod">
          <ac:chgData name="Alexis Kinzelin" userId="e9f19f77-3c43-45b4-aa40-e880244cb77c" providerId="ADAL" clId="{6FBAEA7B-492C-4A94-BCAB-9DB737CA705B}" dt="2022-08-30T09:32:43.694" v="2721" actId="1076"/>
          <ac:cxnSpMkLst>
            <pc:docMk/>
            <pc:sldMk cId="1765580783" sldId="263"/>
            <ac:cxnSpMk id="456" creationId="{EB7426D8-07EF-4716-A356-A9F71DC6E286}"/>
          </ac:cxnSpMkLst>
        </pc:cxnChg>
        <pc:cxnChg chg="mod">
          <ac:chgData name="Alexis Kinzelin" userId="e9f19f77-3c43-45b4-aa40-e880244cb77c" providerId="ADAL" clId="{6FBAEA7B-492C-4A94-BCAB-9DB737CA705B}" dt="2022-08-30T09:32:43.694" v="2721" actId="1076"/>
          <ac:cxnSpMkLst>
            <pc:docMk/>
            <pc:sldMk cId="1765580783" sldId="263"/>
            <ac:cxnSpMk id="457" creationId="{1334028D-4F07-4BF6-80C8-C6966EF8ED46}"/>
          </ac:cxnSpMkLst>
        </pc:cxnChg>
        <pc:cxnChg chg="mod">
          <ac:chgData name="Alexis Kinzelin" userId="e9f19f77-3c43-45b4-aa40-e880244cb77c" providerId="ADAL" clId="{6FBAEA7B-492C-4A94-BCAB-9DB737CA705B}" dt="2022-08-30T09:32:43.694" v="2721" actId="1076"/>
          <ac:cxnSpMkLst>
            <pc:docMk/>
            <pc:sldMk cId="1765580783" sldId="263"/>
            <ac:cxnSpMk id="458" creationId="{D6FD5C36-2D61-4802-A563-6F0D284EF3EF}"/>
          </ac:cxnSpMkLst>
        </pc:cxnChg>
      </pc:sldChg>
      <pc:sldChg chg="add del mod setBg modShow">
        <pc:chgData name="Alexis Kinzelin" userId="e9f19f77-3c43-45b4-aa40-e880244cb77c" providerId="ADAL" clId="{6FBAEA7B-492C-4A94-BCAB-9DB737CA705B}" dt="2022-08-31T09:57:56.474" v="9617" actId="729"/>
        <pc:sldMkLst>
          <pc:docMk/>
          <pc:sldMk cId="0" sldId="264"/>
        </pc:sldMkLst>
      </pc:sldChg>
      <pc:sldChg chg="modSp mod modNotesTx">
        <pc:chgData name="Alexis Kinzelin" userId="e9f19f77-3c43-45b4-aa40-e880244cb77c" providerId="ADAL" clId="{6FBAEA7B-492C-4A94-BCAB-9DB737CA705B}" dt="2022-08-29T16:02:23.702" v="2415" actId="20577"/>
        <pc:sldMkLst>
          <pc:docMk/>
          <pc:sldMk cId="2322412555" sldId="276"/>
        </pc:sldMkLst>
        <pc:spChg chg="mod">
          <ac:chgData name="Alexis Kinzelin" userId="e9f19f77-3c43-45b4-aa40-e880244cb77c" providerId="ADAL" clId="{6FBAEA7B-492C-4A94-BCAB-9DB737CA705B}" dt="2022-08-29T15:54:47.775" v="2111" actId="404"/>
          <ac:spMkLst>
            <pc:docMk/>
            <pc:sldMk cId="2322412555" sldId="276"/>
            <ac:spMk id="31" creationId="{F03A059A-3507-4389-8561-E59A0724E19E}"/>
          </ac:spMkLst>
        </pc:spChg>
      </pc:sldChg>
      <pc:sldChg chg="del">
        <pc:chgData name="Alexis Kinzelin" userId="e9f19f77-3c43-45b4-aa40-e880244cb77c" providerId="ADAL" clId="{6FBAEA7B-492C-4A94-BCAB-9DB737CA705B}" dt="2022-08-30T10:32:56.669" v="2938" actId="47"/>
        <pc:sldMkLst>
          <pc:docMk/>
          <pc:sldMk cId="2425702125" sldId="3379"/>
        </pc:sldMkLst>
      </pc:sldChg>
      <pc:sldChg chg="del">
        <pc:chgData name="Alexis Kinzelin" userId="e9f19f77-3c43-45b4-aa40-e880244cb77c" providerId="ADAL" clId="{6FBAEA7B-492C-4A94-BCAB-9DB737CA705B}" dt="2022-08-29T15:50:46.358" v="2037" actId="47"/>
        <pc:sldMkLst>
          <pc:docMk/>
          <pc:sldMk cId="2937147320" sldId="3380"/>
        </pc:sldMkLst>
      </pc:sldChg>
      <pc:sldChg chg="del">
        <pc:chgData name="Alexis Kinzelin" userId="e9f19f77-3c43-45b4-aa40-e880244cb77c" providerId="ADAL" clId="{6FBAEA7B-492C-4A94-BCAB-9DB737CA705B}" dt="2022-08-29T15:42:25.061" v="1942" actId="47"/>
        <pc:sldMkLst>
          <pc:docMk/>
          <pc:sldMk cId="2910224489" sldId="3381"/>
        </pc:sldMkLst>
      </pc:sldChg>
      <pc:sldChg chg="del">
        <pc:chgData name="Alexis Kinzelin" userId="e9f19f77-3c43-45b4-aa40-e880244cb77c" providerId="ADAL" clId="{6FBAEA7B-492C-4A94-BCAB-9DB737CA705B}" dt="2022-08-29T15:42:39.696" v="1943" actId="47"/>
        <pc:sldMkLst>
          <pc:docMk/>
          <pc:sldMk cId="3069467032" sldId="3382"/>
        </pc:sldMkLst>
      </pc:sldChg>
      <pc:sldChg chg="del">
        <pc:chgData name="Alexis Kinzelin" userId="e9f19f77-3c43-45b4-aa40-e880244cb77c" providerId="ADAL" clId="{6FBAEA7B-492C-4A94-BCAB-9DB737CA705B}" dt="2022-08-29T15:42:53.345" v="1945" actId="47"/>
        <pc:sldMkLst>
          <pc:docMk/>
          <pc:sldMk cId="756898379" sldId="3383"/>
        </pc:sldMkLst>
      </pc:sldChg>
      <pc:sldChg chg="addSp modSp mod modAnim modNotesTx">
        <pc:chgData name="Alexis Kinzelin" userId="e9f19f77-3c43-45b4-aa40-e880244cb77c" providerId="ADAL" clId="{6FBAEA7B-492C-4A94-BCAB-9DB737CA705B}" dt="2022-08-31T08:30:40.967" v="8214" actId="6549"/>
        <pc:sldMkLst>
          <pc:docMk/>
          <pc:sldMk cId="2421501171" sldId="3384"/>
        </pc:sldMkLst>
        <pc:spChg chg="mod">
          <ac:chgData name="Alexis Kinzelin" userId="e9f19f77-3c43-45b4-aa40-e880244cb77c" providerId="ADAL" clId="{6FBAEA7B-492C-4A94-BCAB-9DB737CA705B}" dt="2022-08-29T15:48:47.426" v="2012" actId="20577"/>
          <ac:spMkLst>
            <pc:docMk/>
            <pc:sldMk cId="2421501171" sldId="3384"/>
            <ac:spMk id="9" creationId="{8F79B654-D6C5-50FD-3FE9-2BF7CBCF7190}"/>
          </ac:spMkLst>
        </pc:spChg>
        <pc:grpChg chg="add mod">
          <ac:chgData name="Alexis Kinzelin" userId="e9f19f77-3c43-45b4-aa40-e880244cb77c" providerId="ADAL" clId="{6FBAEA7B-492C-4A94-BCAB-9DB737CA705B}" dt="2022-08-29T15:48:43.860" v="2003"/>
          <ac:grpSpMkLst>
            <pc:docMk/>
            <pc:sldMk cId="2421501171" sldId="3384"/>
            <ac:grpSpMk id="2" creationId="{366FABE9-4CA0-E382-DC3C-17E57EFE7510}"/>
          </ac:grpSpMkLst>
        </pc:grpChg>
        <pc:picChg chg="mod">
          <ac:chgData name="Alexis Kinzelin" userId="e9f19f77-3c43-45b4-aa40-e880244cb77c" providerId="ADAL" clId="{6FBAEA7B-492C-4A94-BCAB-9DB737CA705B}" dt="2022-08-29T15:48:43.860" v="2003"/>
          <ac:picMkLst>
            <pc:docMk/>
            <pc:sldMk cId="2421501171" sldId="3384"/>
            <ac:picMk id="7" creationId="{15274FA3-97CE-93F3-019B-D72F4D9A9AFF}"/>
          </ac:picMkLst>
        </pc:picChg>
        <pc:picChg chg="mod">
          <ac:chgData name="Alexis Kinzelin" userId="e9f19f77-3c43-45b4-aa40-e880244cb77c" providerId="ADAL" clId="{6FBAEA7B-492C-4A94-BCAB-9DB737CA705B}" dt="2022-08-29T15:48:43.860" v="2003"/>
          <ac:picMkLst>
            <pc:docMk/>
            <pc:sldMk cId="2421501171" sldId="3384"/>
            <ac:picMk id="8" creationId="{70E125F2-AFAD-5717-7803-4F8E8890EB9F}"/>
          </ac:picMkLst>
        </pc:picChg>
      </pc:sldChg>
      <pc:sldChg chg="del">
        <pc:chgData name="Alexis Kinzelin" userId="e9f19f77-3c43-45b4-aa40-e880244cb77c" providerId="ADAL" clId="{6FBAEA7B-492C-4A94-BCAB-9DB737CA705B}" dt="2022-08-29T15:43:05.936" v="1946" actId="47"/>
        <pc:sldMkLst>
          <pc:docMk/>
          <pc:sldMk cId="2101520373" sldId="3385"/>
        </pc:sldMkLst>
      </pc:sldChg>
      <pc:sldChg chg="addSp delSp add del mod setBg modShow">
        <pc:chgData name="Alexis Kinzelin" userId="e9f19f77-3c43-45b4-aa40-e880244cb77c" providerId="ADAL" clId="{6FBAEA7B-492C-4A94-BCAB-9DB737CA705B}" dt="2022-08-31T08:12:08.459" v="7990" actId="478"/>
        <pc:sldMkLst>
          <pc:docMk/>
          <pc:sldMk cId="240190297" sldId="3386"/>
        </pc:sldMkLst>
        <pc:grpChg chg="add del">
          <ac:chgData name="Alexis Kinzelin" userId="e9f19f77-3c43-45b4-aa40-e880244cb77c" providerId="ADAL" clId="{6FBAEA7B-492C-4A94-BCAB-9DB737CA705B}" dt="2022-08-31T08:12:08.459" v="7990" actId="478"/>
          <ac:grpSpMkLst>
            <pc:docMk/>
            <pc:sldMk cId="240190297" sldId="3386"/>
            <ac:grpSpMk id="9" creationId="{00000000-0000-0000-0000-000000000000}"/>
          </ac:grpSpMkLst>
        </pc:grpChg>
        <pc:picChg chg="add del">
          <ac:chgData name="Alexis Kinzelin" userId="e9f19f77-3c43-45b4-aa40-e880244cb77c" providerId="ADAL" clId="{6FBAEA7B-492C-4A94-BCAB-9DB737CA705B}" dt="2022-08-31T08:12:08.459" v="7990" actId="478"/>
          <ac:picMkLst>
            <pc:docMk/>
            <pc:sldMk cId="240190297" sldId="3386"/>
            <ac:picMk id="8" creationId="{00000000-0000-0000-0000-000000000000}"/>
          </ac:picMkLst>
        </pc:picChg>
      </pc:sldChg>
      <pc:sldChg chg="del ord">
        <pc:chgData name="Alexis Kinzelin" userId="e9f19f77-3c43-45b4-aa40-e880244cb77c" providerId="ADAL" clId="{6FBAEA7B-492C-4A94-BCAB-9DB737CA705B}" dt="2022-08-30T09:23:08.739" v="2622" actId="47"/>
        <pc:sldMkLst>
          <pc:docMk/>
          <pc:sldMk cId="2771649041" sldId="3386"/>
        </pc:sldMkLst>
      </pc:sldChg>
      <pc:sldChg chg="del modNotesTx">
        <pc:chgData name="Alexis Kinzelin" userId="e9f19f77-3c43-45b4-aa40-e880244cb77c" providerId="ADAL" clId="{6FBAEA7B-492C-4A94-BCAB-9DB737CA705B}" dt="2022-08-30T09:35:33.504" v="2762" actId="47"/>
        <pc:sldMkLst>
          <pc:docMk/>
          <pc:sldMk cId="2279462814" sldId="3387"/>
        </pc:sldMkLst>
      </pc:sldChg>
      <pc:sldChg chg="add del mod setBg modShow">
        <pc:chgData name="Alexis Kinzelin" userId="e9f19f77-3c43-45b4-aa40-e880244cb77c" providerId="ADAL" clId="{6FBAEA7B-492C-4A94-BCAB-9DB737CA705B}" dt="2022-08-30T18:02:02.105" v="7263" actId="729"/>
        <pc:sldMkLst>
          <pc:docMk/>
          <pc:sldMk cId="3405751858" sldId="3387"/>
        </pc:sldMkLst>
      </pc:sldChg>
      <pc:sldChg chg="addSp modSp mod modAnim modNotesTx">
        <pc:chgData name="Alexis Kinzelin" userId="e9f19f77-3c43-45b4-aa40-e880244cb77c" providerId="ADAL" clId="{6FBAEA7B-492C-4A94-BCAB-9DB737CA705B}" dt="2022-08-31T08:31:49.447" v="8221" actId="6549"/>
        <pc:sldMkLst>
          <pc:docMk/>
          <pc:sldMk cId="2372528234" sldId="3388"/>
        </pc:sldMkLst>
        <pc:spChg chg="mod">
          <ac:chgData name="Alexis Kinzelin" userId="e9f19f77-3c43-45b4-aa40-e880244cb77c" providerId="ADAL" clId="{6FBAEA7B-492C-4A94-BCAB-9DB737CA705B}" dt="2022-08-29T15:49:06.441" v="2030" actId="14100"/>
          <ac:spMkLst>
            <pc:docMk/>
            <pc:sldMk cId="2372528234" sldId="3388"/>
            <ac:spMk id="9" creationId="{E4073296-D1E5-A3BE-58ED-C157475D081B}"/>
          </ac:spMkLst>
        </pc:spChg>
        <pc:grpChg chg="add mod">
          <ac:chgData name="Alexis Kinzelin" userId="e9f19f77-3c43-45b4-aa40-e880244cb77c" providerId="ADAL" clId="{6FBAEA7B-492C-4A94-BCAB-9DB737CA705B}" dt="2022-08-29T15:48:51.401" v="2013"/>
          <ac:grpSpMkLst>
            <pc:docMk/>
            <pc:sldMk cId="2372528234" sldId="3388"/>
            <ac:grpSpMk id="2" creationId="{C7A716A7-797E-25C5-2998-D4C7531E54CA}"/>
          </ac:grpSpMkLst>
        </pc:grpChg>
        <pc:picChg chg="mod">
          <ac:chgData name="Alexis Kinzelin" userId="e9f19f77-3c43-45b4-aa40-e880244cb77c" providerId="ADAL" clId="{6FBAEA7B-492C-4A94-BCAB-9DB737CA705B}" dt="2022-08-29T15:48:51.401" v="2013"/>
          <ac:picMkLst>
            <pc:docMk/>
            <pc:sldMk cId="2372528234" sldId="3388"/>
            <ac:picMk id="7" creationId="{CC079626-7277-1733-8B31-7F6CE88B8D8F}"/>
          </ac:picMkLst>
        </pc:picChg>
        <pc:picChg chg="mod">
          <ac:chgData name="Alexis Kinzelin" userId="e9f19f77-3c43-45b4-aa40-e880244cb77c" providerId="ADAL" clId="{6FBAEA7B-492C-4A94-BCAB-9DB737CA705B}" dt="2022-08-29T15:48:51.401" v="2013"/>
          <ac:picMkLst>
            <pc:docMk/>
            <pc:sldMk cId="2372528234" sldId="3388"/>
            <ac:picMk id="8" creationId="{FA33CD86-2EB4-5D0D-1769-92A35070BE56}"/>
          </ac:picMkLst>
        </pc:picChg>
      </pc:sldChg>
      <pc:sldChg chg="add del mod setBg modShow">
        <pc:chgData name="Alexis Kinzelin" userId="e9f19f77-3c43-45b4-aa40-e880244cb77c" providerId="ADAL" clId="{6FBAEA7B-492C-4A94-BCAB-9DB737CA705B}" dt="2022-08-30T18:02:02.105" v="7263" actId="729"/>
        <pc:sldMkLst>
          <pc:docMk/>
          <pc:sldMk cId="3517868032" sldId="3389"/>
        </pc:sldMkLst>
      </pc:sldChg>
      <pc:sldChg chg="del">
        <pc:chgData name="Alexis Kinzelin" userId="e9f19f77-3c43-45b4-aa40-e880244cb77c" providerId="ADAL" clId="{6FBAEA7B-492C-4A94-BCAB-9DB737CA705B}" dt="2022-08-30T09:23:11.074" v="2623" actId="47"/>
        <pc:sldMkLst>
          <pc:docMk/>
          <pc:sldMk cId="3659966286" sldId="3390"/>
        </pc:sldMkLst>
      </pc:sldChg>
      <pc:sldChg chg="add del mod setBg modShow">
        <pc:chgData name="Alexis Kinzelin" userId="e9f19f77-3c43-45b4-aa40-e880244cb77c" providerId="ADAL" clId="{6FBAEA7B-492C-4A94-BCAB-9DB737CA705B}" dt="2022-08-30T18:02:02.105" v="7263" actId="729"/>
        <pc:sldMkLst>
          <pc:docMk/>
          <pc:sldMk cId="4123378245" sldId="3390"/>
        </pc:sldMkLst>
      </pc:sldChg>
      <pc:sldChg chg="del">
        <pc:chgData name="Alexis Kinzelin" userId="e9f19f77-3c43-45b4-aa40-e880244cb77c" providerId="ADAL" clId="{6FBAEA7B-492C-4A94-BCAB-9DB737CA705B}" dt="2022-08-29T15:44:28.572" v="1977" actId="47"/>
        <pc:sldMkLst>
          <pc:docMk/>
          <pc:sldMk cId="2611389876" sldId="3391"/>
        </pc:sldMkLst>
      </pc:sldChg>
      <pc:sldChg chg="modSp mod">
        <pc:chgData name="Alexis Kinzelin" userId="e9f19f77-3c43-45b4-aa40-e880244cb77c" providerId="ADAL" clId="{6FBAEA7B-492C-4A94-BCAB-9DB737CA705B}" dt="2022-08-29T15:52:40.419" v="2054" actId="404"/>
        <pc:sldMkLst>
          <pc:docMk/>
          <pc:sldMk cId="3124375733" sldId="3392"/>
        </pc:sldMkLst>
        <pc:spChg chg="mod">
          <ac:chgData name="Alexis Kinzelin" userId="e9f19f77-3c43-45b4-aa40-e880244cb77c" providerId="ADAL" clId="{6FBAEA7B-492C-4A94-BCAB-9DB737CA705B}" dt="2022-08-29T15:52:40.419" v="2054" actId="404"/>
          <ac:spMkLst>
            <pc:docMk/>
            <pc:sldMk cId="3124375733" sldId="3392"/>
            <ac:spMk id="31" creationId="{F03A059A-3507-4389-8561-E59A0724E19E}"/>
          </ac:spMkLst>
        </pc:spChg>
      </pc:sldChg>
      <pc:sldChg chg="modSp mod">
        <pc:chgData name="Alexis Kinzelin" userId="e9f19f77-3c43-45b4-aa40-e880244cb77c" providerId="ADAL" clId="{6FBAEA7B-492C-4A94-BCAB-9DB737CA705B}" dt="2022-08-29T15:52:44.252" v="2056" actId="404"/>
        <pc:sldMkLst>
          <pc:docMk/>
          <pc:sldMk cId="2676614554" sldId="3393"/>
        </pc:sldMkLst>
        <pc:spChg chg="mod">
          <ac:chgData name="Alexis Kinzelin" userId="e9f19f77-3c43-45b4-aa40-e880244cb77c" providerId="ADAL" clId="{6FBAEA7B-492C-4A94-BCAB-9DB737CA705B}" dt="2022-08-29T15:52:44.252" v="2056" actId="404"/>
          <ac:spMkLst>
            <pc:docMk/>
            <pc:sldMk cId="2676614554" sldId="3393"/>
            <ac:spMk id="31" creationId="{F03A059A-3507-4389-8561-E59A0724E19E}"/>
          </ac:spMkLst>
        </pc:spChg>
      </pc:sldChg>
      <pc:sldChg chg="modSp mod">
        <pc:chgData name="Alexis Kinzelin" userId="e9f19f77-3c43-45b4-aa40-e880244cb77c" providerId="ADAL" clId="{6FBAEA7B-492C-4A94-BCAB-9DB737CA705B}" dt="2022-08-29T15:52:53.445" v="2060" actId="404"/>
        <pc:sldMkLst>
          <pc:docMk/>
          <pc:sldMk cId="3050520187" sldId="3394"/>
        </pc:sldMkLst>
        <pc:spChg chg="mod">
          <ac:chgData name="Alexis Kinzelin" userId="e9f19f77-3c43-45b4-aa40-e880244cb77c" providerId="ADAL" clId="{6FBAEA7B-492C-4A94-BCAB-9DB737CA705B}" dt="2022-08-29T15:52:53.445" v="2060" actId="404"/>
          <ac:spMkLst>
            <pc:docMk/>
            <pc:sldMk cId="3050520187" sldId="3394"/>
            <ac:spMk id="31" creationId="{F03A059A-3507-4389-8561-E59A0724E19E}"/>
          </ac:spMkLst>
        </pc:spChg>
      </pc:sldChg>
      <pc:sldChg chg="modSp mod">
        <pc:chgData name="Alexis Kinzelin" userId="e9f19f77-3c43-45b4-aa40-e880244cb77c" providerId="ADAL" clId="{6FBAEA7B-492C-4A94-BCAB-9DB737CA705B}" dt="2022-08-29T15:53:02.388" v="2064" actId="403"/>
        <pc:sldMkLst>
          <pc:docMk/>
          <pc:sldMk cId="2397107811" sldId="3395"/>
        </pc:sldMkLst>
        <pc:spChg chg="mod">
          <ac:chgData name="Alexis Kinzelin" userId="e9f19f77-3c43-45b4-aa40-e880244cb77c" providerId="ADAL" clId="{6FBAEA7B-492C-4A94-BCAB-9DB737CA705B}" dt="2022-08-29T15:53:02.388" v="2064" actId="403"/>
          <ac:spMkLst>
            <pc:docMk/>
            <pc:sldMk cId="2397107811" sldId="3395"/>
            <ac:spMk id="31" creationId="{F03A059A-3507-4389-8561-E59A0724E19E}"/>
          </ac:spMkLst>
        </pc:spChg>
      </pc:sldChg>
      <pc:sldChg chg="modSp mod modNotesTx">
        <pc:chgData name="Alexis Kinzelin" userId="e9f19f77-3c43-45b4-aa40-e880244cb77c" providerId="ADAL" clId="{6FBAEA7B-492C-4A94-BCAB-9DB737CA705B}" dt="2022-08-31T08:31:28.494" v="8219" actId="6549"/>
        <pc:sldMkLst>
          <pc:docMk/>
          <pc:sldMk cId="1843946855" sldId="3396"/>
        </pc:sldMkLst>
        <pc:spChg chg="mod">
          <ac:chgData name="Alexis Kinzelin" userId="e9f19f77-3c43-45b4-aa40-e880244cb77c" providerId="ADAL" clId="{6FBAEA7B-492C-4A94-BCAB-9DB737CA705B}" dt="2022-08-29T15:54:28.692" v="2103" actId="404"/>
          <ac:spMkLst>
            <pc:docMk/>
            <pc:sldMk cId="1843946855" sldId="3396"/>
            <ac:spMk id="31" creationId="{F03A059A-3507-4389-8561-E59A0724E19E}"/>
          </ac:spMkLst>
        </pc:spChg>
      </pc:sldChg>
      <pc:sldChg chg="modSp mod">
        <pc:chgData name="Alexis Kinzelin" userId="e9f19f77-3c43-45b4-aa40-e880244cb77c" providerId="ADAL" clId="{6FBAEA7B-492C-4A94-BCAB-9DB737CA705B}" dt="2022-08-29T15:52:29.948" v="2050" actId="404"/>
        <pc:sldMkLst>
          <pc:docMk/>
          <pc:sldMk cId="2202718686" sldId="3397"/>
        </pc:sldMkLst>
        <pc:spChg chg="mod">
          <ac:chgData name="Alexis Kinzelin" userId="e9f19f77-3c43-45b4-aa40-e880244cb77c" providerId="ADAL" clId="{6FBAEA7B-492C-4A94-BCAB-9DB737CA705B}" dt="2022-08-29T15:52:29.948" v="2050" actId="404"/>
          <ac:spMkLst>
            <pc:docMk/>
            <pc:sldMk cId="2202718686" sldId="3397"/>
            <ac:spMk id="31" creationId="{F03A059A-3507-4389-8561-E59A0724E19E}"/>
          </ac:spMkLst>
        </pc:spChg>
      </pc:sldChg>
      <pc:sldChg chg="modSp mod">
        <pc:chgData name="Alexis Kinzelin" userId="e9f19f77-3c43-45b4-aa40-e880244cb77c" providerId="ADAL" clId="{6FBAEA7B-492C-4A94-BCAB-9DB737CA705B}" dt="2022-08-29T15:52:34.381" v="2052" actId="404"/>
        <pc:sldMkLst>
          <pc:docMk/>
          <pc:sldMk cId="1582536659" sldId="3398"/>
        </pc:sldMkLst>
        <pc:spChg chg="mod">
          <ac:chgData name="Alexis Kinzelin" userId="e9f19f77-3c43-45b4-aa40-e880244cb77c" providerId="ADAL" clId="{6FBAEA7B-492C-4A94-BCAB-9DB737CA705B}" dt="2022-08-29T15:52:34.381" v="2052" actId="404"/>
          <ac:spMkLst>
            <pc:docMk/>
            <pc:sldMk cId="1582536659" sldId="3398"/>
            <ac:spMk id="31" creationId="{F03A059A-3507-4389-8561-E59A0724E19E}"/>
          </ac:spMkLst>
        </pc:spChg>
      </pc:sldChg>
      <pc:sldChg chg="modSp mod modNotesTx">
        <pc:chgData name="Alexis Kinzelin" userId="e9f19f77-3c43-45b4-aa40-e880244cb77c" providerId="ADAL" clId="{6FBAEA7B-492C-4A94-BCAB-9DB737CA705B}" dt="2022-08-29T15:58:38.950" v="2318" actId="6549"/>
        <pc:sldMkLst>
          <pc:docMk/>
          <pc:sldMk cId="1714417807" sldId="3399"/>
        </pc:sldMkLst>
        <pc:spChg chg="mod">
          <ac:chgData name="Alexis Kinzelin" userId="e9f19f77-3c43-45b4-aa40-e880244cb77c" providerId="ADAL" clId="{6FBAEA7B-492C-4A94-BCAB-9DB737CA705B}" dt="2022-08-29T15:54:37.575" v="2105" actId="404"/>
          <ac:spMkLst>
            <pc:docMk/>
            <pc:sldMk cId="1714417807" sldId="3399"/>
            <ac:spMk id="31" creationId="{F03A059A-3507-4389-8561-E59A0724E19E}"/>
          </ac:spMkLst>
        </pc:spChg>
      </pc:sldChg>
      <pc:sldChg chg="modSp mod modNotesTx">
        <pc:chgData name="Alexis Kinzelin" userId="e9f19f77-3c43-45b4-aa40-e880244cb77c" providerId="ADAL" clId="{6FBAEA7B-492C-4A94-BCAB-9DB737CA705B}" dt="2022-08-31T08:31:40.557" v="8220" actId="6549"/>
        <pc:sldMkLst>
          <pc:docMk/>
          <pc:sldMk cId="4201735755" sldId="3400"/>
        </pc:sldMkLst>
        <pc:spChg chg="mod">
          <ac:chgData name="Alexis Kinzelin" userId="e9f19f77-3c43-45b4-aa40-e880244cb77c" providerId="ADAL" clId="{6FBAEA7B-492C-4A94-BCAB-9DB737CA705B}" dt="2022-08-29T15:54:40.928" v="2107" actId="404"/>
          <ac:spMkLst>
            <pc:docMk/>
            <pc:sldMk cId="4201735755" sldId="3400"/>
            <ac:spMk id="31" creationId="{F03A059A-3507-4389-8561-E59A0724E19E}"/>
          </ac:spMkLst>
        </pc:spChg>
      </pc:sldChg>
      <pc:sldChg chg="modSp mod">
        <pc:chgData name="Alexis Kinzelin" userId="e9f19f77-3c43-45b4-aa40-e880244cb77c" providerId="ADAL" clId="{6FBAEA7B-492C-4A94-BCAB-9DB737CA705B}" dt="2022-08-29T15:54:44.976" v="2109" actId="404"/>
        <pc:sldMkLst>
          <pc:docMk/>
          <pc:sldMk cId="797180863" sldId="3401"/>
        </pc:sldMkLst>
        <pc:spChg chg="mod">
          <ac:chgData name="Alexis Kinzelin" userId="e9f19f77-3c43-45b4-aa40-e880244cb77c" providerId="ADAL" clId="{6FBAEA7B-492C-4A94-BCAB-9DB737CA705B}" dt="2022-08-29T15:54:44.976" v="2109" actId="404"/>
          <ac:spMkLst>
            <pc:docMk/>
            <pc:sldMk cId="797180863" sldId="3401"/>
            <ac:spMk id="31" creationId="{F03A059A-3507-4389-8561-E59A0724E19E}"/>
          </ac:spMkLst>
        </pc:spChg>
      </pc:sldChg>
      <pc:sldChg chg="del modNotesTx">
        <pc:chgData name="Alexis Kinzelin" userId="e9f19f77-3c43-45b4-aa40-e880244cb77c" providerId="ADAL" clId="{6FBAEA7B-492C-4A94-BCAB-9DB737CA705B}" dt="2022-08-30T09:35:50.836" v="2768" actId="47"/>
        <pc:sldMkLst>
          <pc:docMk/>
          <pc:sldMk cId="2110431753" sldId="3402"/>
        </pc:sldMkLst>
      </pc:sldChg>
      <pc:sldChg chg="delSp del mod">
        <pc:chgData name="Alexis Kinzelin" userId="e9f19f77-3c43-45b4-aa40-e880244cb77c" providerId="ADAL" clId="{6FBAEA7B-492C-4A94-BCAB-9DB737CA705B}" dt="2022-08-29T15:42:49.278" v="1944" actId="47"/>
        <pc:sldMkLst>
          <pc:docMk/>
          <pc:sldMk cId="3284223911" sldId="3403"/>
        </pc:sldMkLst>
        <pc:spChg chg="del">
          <ac:chgData name="Alexis Kinzelin" userId="e9f19f77-3c43-45b4-aa40-e880244cb77c" providerId="ADAL" clId="{6FBAEA7B-492C-4A94-BCAB-9DB737CA705B}" dt="2022-08-29T15:14:09.102" v="1080" actId="478"/>
          <ac:spMkLst>
            <pc:docMk/>
            <pc:sldMk cId="3284223911" sldId="3403"/>
            <ac:spMk id="2" creationId="{147AA491-C057-E5F5-2BA7-021F6BF19165}"/>
          </ac:spMkLst>
        </pc:spChg>
      </pc:sldChg>
      <pc:sldChg chg="del">
        <pc:chgData name="Alexis Kinzelin" userId="e9f19f77-3c43-45b4-aa40-e880244cb77c" providerId="ADAL" clId="{6FBAEA7B-492C-4A94-BCAB-9DB737CA705B}" dt="2022-08-29T15:47:27.349" v="1991" actId="47"/>
        <pc:sldMkLst>
          <pc:docMk/>
          <pc:sldMk cId="631211566" sldId="3404"/>
        </pc:sldMkLst>
      </pc:sldChg>
      <pc:sldChg chg="mod modShow modNotesTx">
        <pc:chgData name="Alexis Kinzelin" userId="e9f19f77-3c43-45b4-aa40-e880244cb77c" providerId="ADAL" clId="{6FBAEA7B-492C-4A94-BCAB-9DB737CA705B}" dt="2022-08-31T08:49:59.488" v="8235" actId="729"/>
        <pc:sldMkLst>
          <pc:docMk/>
          <pc:sldMk cId="186397203" sldId="3405"/>
        </pc:sldMkLst>
      </pc:sldChg>
      <pc:sldChg chg="del">
        <pc:chgData name="Alexis Kinzelin" userId="e9f19f77-3c43-45b4-aa40-e880244cb77c" providerId="ADAL" clId="{6FBAEA7B-492C-4A94-BCAB-9DB737CA705B}" dt="2022-08-29T15:50:51.903" v="2038" actId="47"/>
        <pc:sldMkLst>
          <pc:docMk/>
          <pc:sldMk cId="1865846244" sldId="3406"/>
        </pc:sldMkLst>
      </pc:sldChg>
      <pc:sldChg chg="addSp delSp modSp del mod setBg addAnim delAnim modAnim">
        <pc:chgData name="Alexis Kinzelin" userId="e9f19f77-3c43-45b4-aa40-e880244cb77c" providerId="ADAL" clId="{6FBAEA7B-492C-4A94-BCAB-9DB737CA705B}" dt="2022-08-30T14:08:16.069" v="4231" actId="47"/>
        <pc:sldMkLst>
          <pc:docMk/>
          <pc:sldMk cId="1465919219" sldId="3408"/>
        </pc:sldMkLst>
        <pc:spChg chg="add del mod">
          <ac:chgData name="Alexis Kinzelin" userId="e9f19f77-3c43-45b4-aa40-e880244cb77c" providerId="ADAL" clId="{6FBAEA7B-492C-4A94-BCAB-9DB737CA705B}" dt="2022-08-30T09:12:54.281" v="2551" actId="478"/>
          <ac:spMkLst>
            <pc:docMk/>
            <pc:sldMk cId="1465919219" sldId="3408"/>
            <ac:spMk id="2" creationId="{4B29B669-8EEF-79AE-9F72-32CD805BB712}"/>
          </ac:spMkLst>
        </pc:spChg>
        <pc:spChg chg="del mod">
          <ac:chgData name="Alexis Kinzelin" userId="e9f19f77-3c43-45b4-aa40-e880244cb77c" providerId="ADAL" clId="{6FBAEA7B-492C-4A94-BCAB-9DB737CA705B}" dt="2022-08-30T12:10:19.595" v="3166" actId="478"/>
          <ac:spMkLst>
            <pc:docMk/>
            <pc:sldMk cId="1465919219" sldId="3408"/>
            <ac:spMk id="3" creationId="{535B8133-8922-0DCA-D6B0-563937508FBF}"/>
          </ac:spMkLst>
        </pc:spChg>
        <pc:spChg chg="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4" creationId="{EBC83899-73F3-291C-B9D8-56F898DA1023}"/>
          </ac:spMkLst>
        </pc:spChg>
        <pc:spChg chg="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5" creationId="{B6132FF9-46C0-1F05-B1AE-42B9DB4E70EA}"/>
          </ac:spMkLst>
        </pc:spChg>
        <pc:spChg chg="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6" creationId="{F6CC05B5-1A5E-C70E-B72C-739E508E22F2}"/>
          </ac:spMkLst>
        </pc:spChg>
        <pc:spChg chg="del mod">
          <ac:chgData name="Alexis Kinzelin" userId="e9f19f77-3c43-45b4-aa40-e880244cb77c" providerId="ADAL" clId="{6FBAEA7B-492C-4A94-BCAB-9DB737CA705B}" dt="2022-08-30T12:09:28.878" v="3154" actId="478"/>
          <ac:spMkLst>
            <pc:docMk/>
            <pc:sldMk cId="1465919219" sldId="3408"/>
            <ac:spMk id="7" creationId="{9D159FDE-8289-941F-E404-DB2316B93248}"/>
          </ac:spMkLst>
        </pc:spChg>
        <pc:spChg chg="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9" creationId="{8461B36C-FA93-A86A-03D9-5CAD75776B9C}"/>
          </ac:spMkLst>
        </pc:spChg>
        <pc:spChg chg="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10" creationId="{648B9AD7-3395-C0F2-3CCA-B2142BE356B0}"/>
          </ac:spMkLst>
        </pc:spChg>
        <pc:spChg chg="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12" creationId="{EC37FC8C-9440-2FCE-B9AE-43ED55EFEFBE}"/>
          </ac:spMkLst>
        </pc:spChg>
        <pc:spChg chg="add 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20" creationId="{AF4C6A6F-5E67-7B54-7F93-DDC9910F0484}"/>
          </ac:spMkLst>
        </pc:spChg>
        <pc:spChg chg="mod">
          <ac:chgData name="Alexis Kinzelin" userId="e9f19f77-3c43-45b4-aa40-e880244cb77c" providerId="ADAL" clId="{6FBAEA7B-492C-4A94-BCAB-9DB737CA705B}" dt="2022-08-30T09:12:02.279" v="2529"/>
          <ac:spMkLst>
            <pc:docMk/>
            <pc:sldMk cId="1465919219" sldId="3408"/>
            <ac:spMk id="26" creationId="{84A06239-A747-0C30-6465-4C70541AC463}"/>
          </ac:spMkLst>
        </pc:spChg>
        <pc:spChg chg="del mod">
          <ac:chgData name="Alexis Kinzelin" userId="e9f19f77-3c43-45b4-aa40-e880244cb77c" providerId="ADAL" clId="{6FBAEA7B-492C-4A94-BCAB-9DB737CA705B}" dt="2022-08-30T11:58:38.055" v="2996" actId="478"/>
          <ac:spMkLst>
            <pc:docMk/>
            <pc:sldMk cId="1465919219" sldId="3408"/>
            <ac:spMk id="28" creationId="{F9DD4D9F-DA5E-84F5-C771-2BE2C54C4234}"/>
          </ac:spMkLst>
        </pc:spChg>
        <pc:spChg chg="del mod">
          <ac:chgData name="Alexis Kinzelin" userId="e9f19f77-3c43-45b4-aa40-e880244cb77c" providerId="ADAL" clId="{6FBAEA7B-492C-4A94-BCAB-9DB737CA705B}" dt="2022-08-30T12:24:16.385" v="3396" actId="21"/>
          <ac:spMkLst>
            <pc:docMk/>
            <pc:sldMk cId="1465919219" sldId="3408"/>
            <ac:spMk id="30" creationId="{6BB7A1B9-281F-A32C-384C-36C821DEB21B}"/>
          </ac:spMkLst>
        </pc:spChg>
        <pc:spChg chg="add del mod">
          <ac:chgData name="Alexis Kinzelin" userId="e9f19f77-3c43-45b4-aa40-e880244cb77c" providerId="ADAL" clId="{6FBAEA7B-492C-4A94-BCAB-9DB737CA705B}" dt="2022-08-30T09:12:01.833" v="2526" actId="478"/>
          <ac:spMkLst>
            <pc:docMk/>
            <pc:sldMk cId="1465919219" sldId="3408"/>
            <ac:spMk id="32" creationId="{F6C6A67D-A1DC-B4A7-5A8F-2AC7B4625BB5}"/>
          </ac:spMkLst>
        </pc:spChg>
        <pc:spChg chg="add del mod">
          <ac:chgData name="Alexis Kinzelin" userId="e9f19f77-3c43-45b4-aa40-e880244cb77c" providerId="ADAL" clId="{6FBAEA7B-492C-4A94-BCAB-9DB737CA705B}" dt="2022-08-30T09:13:00.538" v="2553" actId="478"/>
          <ac:spMkLst>
            <pc:docMk/>
            <pc:sldMk cId="1465919219" sldId="3408"/>
            <ac:spMk id="34" creationId="{EBDB3BB7-8771-A1B4-58C1-38FB554BA169}"/>
          </ac:spMkLst>
        </pc:spChg>
        <pc:spChg chg="add mod">
          <ac:chgData name="Alexis Kinzelin" userId="e9f19f77-3c43-45b4-aa40-e880244cb77c" providerId="ADAL" clId="{6FBAEA7B-492C-4A94-BCAB-9DB737CA705B}" dt="2022-08-30T12:30:18.148" v="3534" actId="1076"/>
          <ac:spMkLst>
            <pc:docMk/>
            <pc:sldMk cId="1465919219" sldId="3408"/>
            <ac:spMk id="35" creationId="{EF45F6DE-A674-9F8C-E11E-12DB9FD105FD}"/>
          </ac:spMkLst>
        </pc:spChg>
        <pc:spChg chg="add del mod">
          <ac:chgData name="Alexis Kinzelin" userId="e9f19f77-3c43-45b4-aa40-e880244cb77c" providerId="ADAL" clId="{6FBAEA7B-492C-4A94-BCAB-9DB737CA705B}" dt="2022-08-30T12:19:47.008" v="3316" actId="478"/>
          <ac:spMkLst>
            <pc:docMk/>
            <pc:sldMk cId="1465919219" sldId="3408"/>
            <ac:spMk id="44" creationId="{74EC511A-AF07-C305-B69B-EEFE92A4FD00}"/>
          </ac:spMkLst>
        </pc:spChg>
        <pc:spChg chg="add del mod">
          <ac:chgData name="Alexis Kinzelin" userId="e9f19f77-3c43-45b4-aa40-e880244cb77c" providerId="ADAL" clId="{6FBAEA7B-492C-4A94-BCAB-9DB737CA705B}" dt="2022-08-30T12:19:47.008" v="3316" actId="478"/>
          <ac:spMkLst>
            <pc:docMk/>
            <pc:sldMk cId="1465919219" sldId="3408"/>
            <ac:spMk id="45" creationId="{E3C4D008-E714-43B2-73C1-B9692114C96B}"/>
          </ac:spMkLst>
        </pc:spChg>
        <pc:spChg chg="add del mod">
          <ac:chgData name="Alexis Kinzelin" userId="e9f19f77-3c43-45b4-aa40-e880244cb77c" providerId="ADAL" clId="{6FBAEA7B-492C-4A94-BCAB-9DB737CA705B}" dt="2022-08-30T12:19:47.008" v="3316" actId="478"/>
          <ac:spMkLst>
            <pc:docMk/>
            <pc:sldMk cId="1465919219" sldId="3408"/>
            <ac:spMk id="46" creationId="{49F27E1A-5D3E-BA84-9332-FFA624E8A43F}"/>
          </ac:spMkLst>
        </pc:spChg>
        <pc:spChg chg="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47" creationId="{56C5240F-330B-EFDB-AF46-91F4D77301CB}"/>
          </ac:spMkLst>
        </pc:spChg>
        <pc:spChg chg="add del mod">
          <ac:chgData name="Alexis Kinzelin" userId="e9f19f77-3c43-45b4-aa40-e880244cb77c" providerId="ADAL" clId="{6FBAEA7B-492C-4A94-BCAB-9DB737CA705B}" dt="2022-08-30T12:19:47.008" v="3316" actId="478"/>
          <ac:spMkLst>
            <pc:docMk/>
            <pc:sldMk cId="1465919219" sldId="3408"/>
            <ac:spMk id="49" creationId="{FFD45E32-8634-8F01-8E6D-5A392139EEE4}"/>
          </ac:spMkLst>
        </pc:spChg>
        <pc:spChg chg="del mod">
          <ac:chgData name="Alexis Kinzelin" userId="e9f19f77-3c43-45b4-aa40-e880244cb77c" providerId="ADAL" clId="{6FBAEA7B-492C-4A94-BCAB-9DB737CA705B}" dt="2022-08-30T12:19:47.008" v="3316" actId="478"/>
          <ac:spMkLst>
            <pc:docMk/>
            <pc:sldMk cId="1465919219" sldId="3408"/>
            <ac:spMk id="50" creationId="{50772C15-F22B-86A2-4BB1-499D0003CA9D}"/>
          </ac:spMkLst>
        </pc:spChg>
        <pc:spChg chg="add del mod">
          <ac:chgData name="Alexis Kinzelin" userId="e9f19f77-3c43-45b4-aa40-e880244cb77c" providerId="ADAL" clId="{6FBAEA7B-492C-4A94-BCAB-9DB737CA705B}" dt="2022-08-30T12:19:47.008" v="3316" actId="478"/>
          <ac:spMkLst>
            <pc:docMk/>
            <pc:sldMk cId="1465919219" sldId="3408"/>
            <ac:spMk id="51" creationId="{545CD9FA-1B1B-D271-51C5-86A1273EE8A1}"/>
          </ac:spMkLst>
        </pc:spChg>
        <pc:spChg chg="mod">
          <ac:chgData name="Alexis Kinzelin" userId="e9f19f77-3c43-45b4-aa40-e880244cb77c" providerId="ADAL" clId="{6FBAEA7B-492C-4A94-BCAB-9DB737CA705B}" dt="2022-08-30T12:20:22.633" v="3325" actId="1076"/>
          <ac:spMkLst>
            <pc:docMk/>
            <pc:sldMk cId="1465919219" sldId="3408"/>
            <ac:spMk id="55" creationId="{C84AEE52-3716-B4ED-864D-5AB55D9813CE}"/>
          </ac:spMkLst>
        </pc:spChg>
        <pc:spChg chg="add 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57" creationId="{F4A5AA31-FF09-3B2B-7F5A-7968A0C66466}"/>
          </ac:spMkLst>
        </pc:spChg>
        <pc:spChg chg="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58" creationId="{8A9851E8-89D7-475A-0DAE-6E6ABEF169F3}"/>
          </ac:spMkLst>
        </pc:spChg>
        <pc:spChg chg="add del mod">
          <ac:chgData name="Alexis Kinzelin" userId="e9f19f77-3c43-45b4-aa40-e880244cb77c" providerId="ADAL" clId="{6FBAEA7B-492C-4A94-BCAB-9DB737CA705B}" dt="2022-08-30T12:09:38.044" v="3156" actId="478"/>
          <ac:spMkLst>
            <pc:docMk/>
            <pc:sldMk cId="1465919219" sldId="3408"/>
            <ac:spMk id="62" creationId="{62796BF8-07CF-53AA-6E35-42FD92292E1B}"/>
          </ac:spMkLst>
        </pc:spChg>
        <pc:spChg chg="add mod or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63" creationId="{A6AC329A-15D4-75AC-E5A6-F015AADE0C24}"/>
          </ac:spMkLst>
        </pc:spChg>
        <pc:spChg chg="add mod or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64" creationId="{6E1FE901-0755-CCF3-B312-D141C57516F1}"/>
          </ac:spMkLst>
        </pc:spChg>
        <pc:spChg chg="add del mod">
          <ac:chgData name="Alexis Kinzelin" userId="e9f19f77-3c43-45b4-aa40-e880244cb77c" providerId="ADAL" clId="{6FBAEA7B-492C-4A94-BCAB-9DB737CA705B}" dt="2022-08-30T12:20:56.317" v="3334" actId="478"/>
          <ac:spMkLst>
            <pc:docMk/>
            <pc:sldMk cId="1465919219" sldId="3408"/>
            <ac:spMk id="65" creationId="{E7A9F1C6-710F-3FAA-B564-957A0EE60E07}"/>
          </ac:spMkLst>
        </pc:spChg>
        <pc:spChg chg="add del mod">
          <ac:chgData name="Alexis Kinzelin" userId="e9f19f77-3c43-45b4-aa40-e880244cb77c" providerId="ADAL" clId="{6FBAEA7B-492C-4A94-BCAB-9DB737CA705B}" dt="2022-08-30T12:13:27.674" v="3236" actId="478"/>
          <ac:spMkLst>
            <pc:docMk/>
            <pc:sldMk cId="1465919219" sldId="3408"/>
            <ac:spMk id="66" creationId="{F2CDD4A1-C591-1C8E-F1C5-F7B5F015F4DB}"/>
          </ac:spMkLst>
        </pc:spChg>
        <pc:spChg chg="add 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83" creationId="{0AA09A05-19CD-651D-7A3C-F21C21E6E328}"/>
          </ac:spMkLst>
        </pc:spChg>
        <pc:spChg chg="add mod">
          <ac:chgData name="Alexis Kinzelin" userId="e9f19f77-3c43-45b4-aa40-e880244cb77c" providerId="ADAL" clId="{6FBAEA7B-492C-4A94-BCAB-9DB737CA705B}" dt="2022-08-30T12:29:59.823" v="3532" actId="1076"/>
          <ac:spMkLst>
            <pc:docMk/>
            <pc:sldMk cId="1465919219" sldId="3408"/>
            <ac:spMk id="86" creationId="{4C23D976-529A-6F2F-6ADE-2A9E86241908}"/>
          </ac:spMkLst>
        </pc:spChg>
        <pc:grpChg chg="add del mod">
          <ac:chgData name="Alexis Kinzelin" userId="e9f19f77-3c43-45b4-aa40-e880244cb77c" providerId="ADAL" clId="{6FBAEA7B-492C-4A94-BCAB-9DB737CA705B}" dt="2022-08-30T09:12:02.664" v="2531"/>
          <ac:grpSpMkLst>
            <pc:docMk/>
            <pc:sldMk cId="1465919219" sldId="3408"/>
            <ac:grpSpMk id="20" creationId="{46CB02B8-219F-B6ED-34E4-C1BBBEEE73B0}"/>
          </ac:grpSpMkLst>
        </pc:grpChg>
        <pc:grpChg chg="mod">
          <ac:chgData name="Alexis Kinzelin" userId="e9f19f77-3c43-45b4-aa40-e880244cb77c" providerId="ADAL" clId="{6FBAEA7B-492C-4A94-BCAB-9DB737CA705B}" dt="2022-08-29T14:25:26.052" v="261"/>
          <ac:grpSpMkLst>
            <pc:docMk/>
            <pc:sldMk cId="1465919219" sldId="3408"/>
            <ac:grpSpMk id="31" creationId="{FF04CD1E-8552-869E-CD9A-A29337DF8E0E}"/>
          </ac:grpSpMkLst>
        </pc:grpChg>
        <pc:grpChg chg="mod">
          <ac:chgData name="Alexis Kinzelin" userId="e9f19f77-3c43-45b4-aa40-e880244cb77c" providerId="ADAL" clId="{6FBAEA7B-492C-4A94-BCAB-9DB737CA705B}" dt="2022-08-29T14:25:36.127" v="284"/>
          <ac:grpSpMkLst>
            <pc:docMk/>
            <pc:sldMk cId="1465919219" sldId="3408"/>
            <ac:grpSpMk id="41" creationId="{6C976899-5E04-C792-2AD5-B750136DCA6E}"/>
          </ac:grpSpMkLst>
        </pc:grpChg>
        <pc:grpChg chg="add del mod">
          <ac:chgData name="Alexis Kinzelin" userId="e9f19f77-3c43-45b4-aa40-e880244cb77c" providerId="ADAL" clId="{6FBAEA7B-492C-4A94-BCAB-9DB737CA705B}" dt="2022-08-30T12:20:26.950" v="3331" actId="478"/>
          <ac:grpSpMkLst>
            <pc:docMk/>
            <pc:sldMk cId="1465919219" sldId="3408"/>
            <ac:grpSpMk id="54" creationId="{1604AA02-DDAB-F32B-5AC5-332B27962402}"/>
          </ac:grpSpMkLst>
        </pc:grpChg>
        <pc:grpChg chg="add del mod">
          <ac:chgData name="Alexis Kinzelin" userId="e9f19f77-3c43-45b4-aa40-e880244cb77c" providerId="ADAL" clId="{6FBAEA7B-492C-4A94-BCAB-9DB737CA705B}" dt="2022-08-29T14:26:12.998" v="335"/>
          <ac:grpSpMkLst>
            <pc:docMk/>
            <pc:sldMk cId="1465919219" sldId="3408"/>
            <ac:grpSpMk id="62" creationId="{1746CFCD-98F6-A31E-EADE-FC6E2DA2FE88}"/>
          </ac:grpSpMkLst>
        </pc:grpChg>
        <pc:grpChg chg="add del mod">
          <ac:chgData name="Alexis Kinzelin" userId="e9f19f77-3c43-45b4-aa40-e880244cb77c" providerId="ADAL" clId="{6FBAEA7B-492C-4A94-BCAB-9DB737CA705B}" dt="2022-08-29T14:26:12.998" v="335"/>
          <ac:grpSpMkLst>
            <pc:docMk/>
            <pc:sldMk cId="1465919219" sldId="3408"/>
            <ac:grpSpMk id="63" creationId="{366FD763-367F-ECFC-0D0D-A5C5B04C3CC9}"/>
          </ac:grpSpMkLst>
        </pc:grpChg>
        <pc:grpChg chg="mod">
          <ac:chgData name="Alexis Kinzelin" userId="e9f19f77-3c43-45b4-aa40-e880244cb77c" providerId="ADAL" clId="{6FBAEA7B-492C-4A94-BCAB-9DB737CA705B}" dt="2022-08-29T14:26:11.271" v="322"/>
          <ac:grpSpMkLst>
            <pc:docMk/>
            <pc:sldMk cId="1465919219" sldId="3408"/>
            <ac:grpSpMk id="76" creationId="{F1C5AB28-0C93-6647-2E4C-36CE2FC93B1C}"/>
          </ac:grpSpMkLst>
        </pc:grpChg>
        <pc:grpChg chg="del mod">
          <ac:chgData name="Alexis Kinzelin" userId="e9f19f77-3c43-45b4-aa40-e880244cb77c" providerId="ADAL" clId="{6FBAEA7B-492C-4A94-BCAB-9DB737CA705B}" dt="2022-08-29T14:26:36.446" v="353" actId="478"/>
          <ac:grpSpMkLst>
            <pc:docMk/>
            <pc:sldMk cId="1465919219" sldId="3408"/>
            <ac:grpSpMk id="88" creationId="{763CDDEC-241E-302A-2DF7-EBE8B8B12AD5}"/>
          </ac:grpSpMkLst>
        </pc:grpChg>
        <pc:grpChg chg="del mod">
          <ac:chgData name="Alexis Kinzelin" userId="e9f19f77-3c43-45b4-aa40-e880244cb77c" providerId="ADAL" clId="{6FBAEA7B-492C-4A94-BCAB-9DB737CA705B}" dt="2022-08-29T14:26:36.446" v="353" actId="478"/>
          <ac:grpSpMkLst>
            <pc:docMk/>
            <pc:sldMk cId="1465919219" sldId="3408"/>
            <ac:grpSpMk id="89" creationId="{53C3F4FD-28E7-B6ED-04BA-E8D51EF1C6F9}"/>
          </ac:grpSpMkLst>
        </pc:grpChg>
        <pc:picChg chg="add del mod">
          <ac:chgData name="Alexis Kinzelin" userId="e9f19f77-3c43-45b4-aa40-e880244cb77c" providerId="ADAL" clId="{6FBAEA7B-492C-4A94-BCAB-9DB737CA705B}" dt="2022-08-30T11:56:26.632" v="2982" actId="478"/>
          <ac:picMkLst>
            <pc:docMk/>
            <pc:sldMk cId="1465919219" sldId="3408"/>
            <ac:picMk id="8" creationId="{7C4FDDB5-3330-A666-FEC8-70F0B5637F53}"/>
          </ac:picMkLst>
        </pc:picChg>
        <pc:picChg chg="add">
          <ac:chgData name="Alexis Kinzelin" userId="e9f19f77-3c43-45b4-aa40-e880244cb77c" providerId="ADAL" clId="{6FBAEA7B-492C-4A94-BCAB-9DB737CA705B}" dt="2022-08-29T16:35:55.249" v="2491" actId="22"/>
          <ac:picMkLst>
            <pc:docMk/>
            <pc:sldMk cId="1465919219" sldId="3408"/>
            <ac:picMk id="11" creationId="{DE87E705-6367-C64C-5026-BE9A21804784}"/>
          </ac:picMkLst>
        </pc:picChg>
        <pc:picChg chg="add mod">
          <ac:chgData name="Alexis Kinzelin" userId="e9f19f77-3c43-45b4-aa40-e880244cb77c" providerId="ADAL" clId="{6FBAEA7B-492C-4A94-BCAB-9DB737CA705B}" dt="2022-08-29T16:36:12.727" v="2492" actId="1076"/>
          <ac:picMkLst>
            <pc:docMk/>
            <pc:sldMk cId="1465919219" sldId="3408"/>
            <ac:picMk id="14" creationId="{EFB9DBF5-1FC2-274D-F057-4A28252AACCE}"/>
          </ac:picMkLst>
        </pc:picChg>
        <pc:picChg chg="add mod">
          <ac:chgData name="Alexis Kinzelin" userId="e9f19f77-3c43-45b4-aa40-e880244cb77c" providerId="ADAL" clId="{6FBAEA7B-492C-4A94-BCAB-9DB737CA705B}" dt="2022-08-29T16:36:12.727" v="2492" actId="1076"/>
          <ac:picMkLst>
            <pc:docMk/>
            <pc:sldMk cId="1465919219" sldId="3408"/>
            <ac:picMk id="16" creationId="{CF81BBFC-1339-FBFB-498F-5DA989DA48D2}"/>
          </ac:picMkLst>
        </pc:picChg>
        <pc:picChg chg="mod">
          <ac:chgData name="Alexis Kinzelin" userId="e9f19f77-3c43-45b4-aa40-e880244cb77c" providerId="ADAL" clId="{6FBAEA7B-492C-4A94-BCAB-9DB737CA705B}" dt="2022-08-30T12:29:59.823" v="3532" actId="1076"/>
          <ac:picMkLst>
            <pc:docMk/>
            <pc:sldMk cId="1465919219" sldId="3408"/>
            <ac:picMk id="17" creationId="{2B6782DB-6731-E47B-6155-E320C2BFD2F3}"/>
          </ac:picMkLst>
        </pc:picChg>
        <pc:picChg chg="add mod">
          <ac:chgData name="Alexis Kinzelin" userId="e9f19f77-3c43-45b4-aa40-e880244cb77c" providerId="ADAL" clId="{6FBAEA7B-492C-4A94-BCAB-9DB737CA705B}" dt="2022-08-29T16:36:12.727" v="2492" actId="1076"/>
          <ac:picMkLst>
            <pc:docMk/>
            <pc:sldMk cId="1465919219" sldId="3408"/>
            <ac:picMk id="19" creationId="{D6DBC356-13CD-893F-AAE1-4D448408E94C}"/>
          </ac:picMkLst>
        </pc:picChg>
        <pc:picChg chg="mod">
          <ac:chgData name="Alexis Kinzelin" userId="e9f19f77-3c43-45b4-aa40-e880244cb77c" providerId="ADAL" clId="{6FBAEA7B-492C-4A94-BCAB-9DB737CA705B}" dt="2022-08-30T12:29:59.823" v="3532" actId="1076"/>
          <ac:picMkLst>
            <pc:docMk/>
            <pc:sldMk cId="1465919219" sldId="3408"/>
            <ac:picMk id="21" creationId="{D541EE9F-B049-FEFA-A2E4-8F0282F6EA7D}"/>
          </ac:picMkLst>
        </pc:picChg>
        <pc:picChg chg="mod">
          <ac:chgData name="Alexis Kinzelin" userId="e9f19f77-3c43-45b4-aa40-e880244cb77c" providerId="ADAL" clId="{6FBAEA7B-492C-4A94-BCAB-9DB737CA705B}" dt="2022-08-30T09:11:13.839" v="2510"/>
          <ac:picMkLst>
            <pc:docMk/>
            <pc:sldMk cId="1465919219" sldId="3408"/>
            <ac:picMk id="22" creationId="{1B5C40C1-2D27-27AB-8C1A-20A9EF3E89CC}"/>
          </ac:picMkLst>
        </pc:picChg>
        <pc:picChg chg="mod">
          <ac:chgData name="Alexis Kinzelin" userId="e9f19f77-3c43-45b4-aa40-e880244cb77c" providerId="ADAL" clId="{6FBAEA7B-492C-4A94-BCAB-9DB737CA705B}" dt="2022-08-30T12:29:59.823" v="3532" actId="1076"/>
          <ac:picMkLst>
            <pc:docMk/>
            <pc:sldMk cId="1465919219" sldId="3408"/>
            <ac:picMk id="23" creationId="{E1A696C5-ABB5-74B2-54A9-30B1CE1A936F}"/>
          </ac:picMkLst>
        </pc:picChg>
        <pc:picChg chg="mod">
          <ac:chgData name="Alexis Kinzelin" userId="e9f19f77-3c43-45b4-aa40-e880244cb77c" providerId="ADAL" clId="{6FBAEA7B-492C-4A94-BCAB-9DB737CA705B}" dt="2022-08-30T09:11:13.839" v="2510"/>
          <ac:picMkLst>
            <pc:docMk/>
            <pc:sldMk cId="1465919219" sldId="3408"/>
            <ac:picMk id="24" creationId="{3D549B3A-0A9E-31D3-B67D-B2409889C796}"/>
          </ac:picMkLst>
        </pc:picChg>
        <pc:picChg chg="mod">
          <ac:chgData name="Alexis Kinzelin" userId="e9f19f77-3c43-45b4-aa40-e880244cb77c" providerId="ADAL" clId="{6FBAEA7B-492C-4A94-BCAB-9DB737CA705B}" dt="2022-08-30T12:29:59.823" v="3532" actId="1076"/>
          <ac:picMkLst>
            <pc:docMk/>
            <pc:sldMk cId="1465919219" sldId="3408"/>
            <ac:picMk id="25" creationId="{0AFD357A-9C81-3310-70C6-402B00E280C5}"/>
          </ac:picMkLst>
        </pc:picChg>
        <pc:picChg chg="del mod">
          <ac:chgData name="Alexis Kinzelin" userId="e9f19f77-3c43-45b4-aa40-e880244cb77c" providerId="ADAL" clId="{6FBAEA7B-492C-4A94-BCAB-9DB737CA705B}" dt="2022-08-30T12:20:32.291" v="3333" actId="478"/>
          <ac:picMkLst>
            <pc:docMk/>
            <pc:sldMk cId="1465919219" sldId="3408"/>
            <ac:picMk id="27" creationId="{07451E15-3921-C770-E5CB-F87090405C10}"/>
          </ac:picMkLst>
        </pc:picChg>
        <pc:picChg chg="mod">
          <ac:chgData name="Alexis Kinzelin" userId="e9f19f77-3c43-45b4-aa40-e880244cb77c" providerId="ADAL" clId="{6FBAEA7B-492C-4A94-BCAB-9DB737CA705B}" dt="2022-08-30T12:29:59.823" v="3532" actId="1076"/>
          <ac:picMkLst>
            <pc:docMk/>
            <pc:sldMk cId="1465919219" sldId="3408"/>
            <ac:picMk id="29" creationId="{19B42831-CACD-05C7-32F3-10FBEB4ED41F}"/>
          </ac:picMkLst>
        </pc:picChg>
        <pc:picChg chg="add mod">
          <ac:chgData name="Alexis Kinzelin" userId="e9f19f77-3c43-45b4-aa40-e880244cb77c" providerId="ADAL" clId="{6FBAEA7B-492C-4A94-BCAB-9DB737CA705B}" dt="2022-08-30T12:29:59.823" v="3532" actId="1076"/>
          <ac:picMkLst>
            <pc:docMk/>
            <pc:sldMk cId="1465919219" sldId="3408"/>
            <ac:picMk id="53" creationId="{F316FA39-3A5B-6A60-8350-106098195FE1}"/>
          </ac:picMkLst>
        </pc:picChg>
        <pc:picChg chg="mod">
          <ac:chgData name="Alexis Kinzelin" userId="e9f19f77-3c43-45b4-aa40-e880244cb77c" providerId="ADAL" clId="{6FBAEA7B-492C-4A94-BCAB-9DB737CA705B}" dt="2022-08-30T12:20:22.633" v="3325" actId="1076"/>
          <ac:picMkLst>
            <pc:docMk/>
            <pc:sldMk cId="1465919219" sldId="3408"/>
            <ac:picMk id="56" creationId="{3B6763EC-135D-2BB4-23FE-F5BB3452F339}"/>
          </ac:picMkLst>
        </pc:picChg>
        <pc:picChg chg="add del">
          <ac:chgData name="Alexis Kinzelin" userId="e9f19f77-3c43-45b4-aa40-e880244cb77c" providerId="ADAL" clId="{6FBAEA7B-492C-4A94-BCAB-9DB737CA705B}" dt="2022-08-30T12:09:21.245" v="3148" actId="22"/>
          <ac:picMkLst>
            <pc:docMk/>
            <pc:sldMk cId="1465919219" sldId="3408"/>
            <ac:picMk id="61" creationId="{A15D8F5F-2829-E050-0CBD-C481F3CA7FAB}"/>
          </ac:picMkLst>
        </pc:picChg>
        <pc:picChg chg="add del mod">
          <ac:chgData name="Alexis Kinzelin" userId="e9f19f77-3c43-45b4-aa40-e880244cb77c" providerId="ADAL" clId="{6FBAEA7B-492C-4A94-BCAB-9DB737CA705B}" dt="2022-08-30T12:20:23.313" v="3327" actId="22"/>
          <ac:picMkLst>
            <pc:docMk/>
            <pc:sldMk cId="1465919219" sldId="3408"/>
            <ac:picMk id="78" creationId="{51D93BB3-734D-E064-2E93-E4024B29A6EC}"/>
          </ac:picMkLst>
        </pc:picChg>
        <pc:picChg chg="add mod">
          <ac:chgData name="Alexis Kinzelin" userId="e9f19f77-3c43-45b4-aa40-e880244cb77c" providerId="ADAL" clId="{6FBAEA7B-492C-4A94-BCAB-9DB737CA705B}" dt="2022-08-30T12:29:59.823" v="3532" actId="1076"/>
          <ac:picMkLst>
            <pc:docMk/>
            <pc:sldMk cId="1465919219" sldId="3408"/>
            <ac:picMk id="80" creationId="{A45D74F8-8C01-053F-FA76-F45E74330FFD}"/>
          </ac:picMkLst>
        </pc:picChg>
        <pc:picChg chg="add mod">
          <ac:chgData name="Alexis Kinzelin" userId="e9f19f77-3c43-45b4-aa40-e880244cb77c" providerId="ADAL" clId="{6FBAEA7B-492C-4A94-BCAB-9DB737CA705B}" dt="2022-08-30T12:29:59.823" v="3532" actId="1076"/>
          <ac:picMkLst>
            <pc:docMk/>
            <pc:sldMk cId="1465919219" sldId="3408"/>
            <ac:picMk id="89" creationId="{F749C57F-8C06-5E15-CF9F-8D1003221314}"/>
          </ac:picMkLst>
        </pc:picChg>
        <pc:picChg chg="add mod">
          <ac:chgData name="Alexis Kinzelin" userId="e9f19f77-3c43-45b4-aa40-e880244cb77c" providerId="ADAL" clId="{6FBAEA7B-492C-4A94-BCAB-9DB737CA705B}" dt="2022-08-30T12:29:59.823" v="3532" actId="1076"/>
          <ac:picMkLst>
            <pc:docMk/>
            <pc:sldMk cId="1465919219" sldId="3408"/>
            <ac:picMk id="91" creationId="{2DC17971-0E92-DD68-F799-807C4E376A28}"/>
          </ac:picMkLst>
        </pc:picChg>
        <pc:picChg chg="add del mod">
          <ac:chgData name="Alexis Kinzelin" userId="e9f19f77-3c43-45b4-aa40-e880244cb77c" providerId="ADAL" clId="{6FBAEA7B-492C-4A94-BCAB-9DB737CA705B}" dt="2022-08-30T12:22:24.252" v="3367" actId="21"/>
          <ac:picMkLst>
            <pc:docMk/>
            <pc:sldMk cId="1465919219" sldId="3408"/>
            <ac:picMk id="1026" creationId="{921A373A-5742-39E1-83B3-29D0AE99505E}"/>
          </ac:picMkLst>
        </pc:picChg>
        <pc:picChg chg="add del mod">
          <ac:chgData name="Alexis Kinzelin" userId="e9f19f77-3c43-45b4-aa40-e880244cb77c" providerId="ADAL" clId="{6FBAEA7B-492C-4A94-BCAB-9DB737CA705B}" dt="2022-08-30T12:19:15.981" v="3307" actId="478"/>
          <ac:picMkLst>
            <pc:docMk/>
            <pc:sldMk cId="1465919219" sldId="3408"/>
            <ac:picMk id="1028" creationId="{DFF7AC8B-2570-4534-23A2-019BC3A7DEA4}"/>
          </ac:picMkLst>
        </pc:picChg>
        <pc:inkChg chg="add del mod">
          <ac:chgData name="Alexis Kinzelin" userId="e9f19f77-3c43-45b4-aa40-e880244cb77c" providerId="ADAL" clId="{6FBAEA7B-492C-4A94-BCAB-9DB737CA705B}" dt="2022-08-29T14:25:28.441" v="272" actId="9405"/>
          <ac:inkMkLst>
            <pc:docMk/>
            <pc:sldMk cId="1465919219" sldId="3408"/>
            <ac:inkMk id="8" creationId="{92B18631-9166-F868-3658-1B9823081DE6}"/>
          </ac:inkMkLst>
        </pc:inkChg>
        <pc:inkChg chg="add del mod">
          <ac:chgData name="Alexis Kinzelin" userId="e9f19f77-3c43-45b4-aa40-e880244cb77c" providerId="ADAL" clId="{6FBAEA7B-492C-4A94-BCAB-9DB737CA705B}" dt="2022-08-29T14:25:28.143" v="271" actId="9405"/>
          <ac:inkMkLst>
            <pc:docMk/>
            <pc:sldMk cId="1465919219" sldId="3408"/>
            <ac:inkMk id="11" creationId="{8803BD19-6015-C7CB-4C16-29A1CCE02D64}"/>
          </ac:inkMkLst>
        </pc:inkChg>
        <pc:inkChg chg="add del mod">
          <ac:chgData name="Alexis Kinzelin" userId="e9f19f77-3c43-45b4-aa40-e880244cb77c" providerId="ADAL" clId="{6FBAEA7B-492C-4A94-BCAB-9DB737CA705B}" dt="2022-08-29T14:25:27.831" v="270" actId="9405"/>
          <ac:inkMkLst>
            <pc:docMk/>
            <pc:sldMk cId="1465919219" sldId="3408"/>
            <ac:inkMk id="13" creationId="{CF63BF6C-B6A6-35EA-EF9A-487395E5BE29}"/>
          </ac:inkMkLst>
        </pc:inkChg>
        <pc:inkChg chg="add del mod">
          <ac:chgData name="Alexis Kinzelin" userId="e9f19f77-3c43-45b4-aa40-e880244cb77c" providerId="ADAL" clId="{6FBAEA7B-492C-4A94-BCAB-9DB737CA705B}" dt="2022-08-29T14:25:27.655" v="269" actId="9405"/>
          <ac:inkMkLst>
            <pc:docMk/>
            <pc:sldMk cId="1465919219" sldId="3408"/>
            <ac:inkMk id="14" creationId="{7DD76F29-1FA6-765B-0AFB-BBEE9CD2CDC3}"/>
          </ac:inkMkLst>
        </pc:inkChg>
        <pc:inkChg chg="add del mod">
          <ac:chgData name="Alexis Kinzelin" userId="e9f19f77-3c43-45b4-aa40-e880244cb77c" providerId="ADAL" clId="{6FBAEA7B-492C-4A94-BCAB-9DB737CA705B}" dt="2022-08-29T14:25:27.467" v="268" actId="9405"/>
          <ac:inkMkLst>
            <pc:docMk/>
            <pc:sldMk cId="1465919219" sldId="3408"/>
            <ac:inkMk id="15" creationId="{190B7574-B22C-9184-5156-4FBBFD23035D}"/>
          </ac:inkMkLst>
        </pc:inkChg>
        <pc:inkChg chg="add del mod">
          <ac:chgData name="Alexis Kinzelin" userId="e9f19f77-3c43-45b4-aa40-e880244cb77c" providerId="ADAL" clId="{6FBAEA7B-492C-4A94-BCAB-9DB737CA705B}" dt="2022-08-29T14:25:27.278" v="267" actId="9405"/>
          <ac:inkMkLst>
            <pc:docMk/>
            <pc:sldMk cId="1465919219" sldId="3408"/>
            <ac:inkMk id="16" creationId="{339B6EFD-B706-8BB9-8DBD-287D3273E4E6}"/>
          </ac:inkMkLst>
        </pc:inkChg>
        <pc:inkChg chg="add del mod">
          <ac:chgData name="Alexis Kinzelin" userId="e9f19f77-3c43-45b4-aa40-e880244cb77c" providerId="ADAL" clId="{6FBAEA7B-492C-4A94-BCAB-9DB737CA705B}" dt="2022-08-29T14:25:27.090" v="266" actId="9405"/>
          <ac:inkMkLst>
            <pc:docMk/>
            <pc:sldMk cId="1465919219" sldId="3408"/>
            <ac:inkMk id="18" creationId="{D02AA3E6-8A77-5068-0F7A-E78A3B09BA4D}"/>
          </ac:inkMkLst>
        </pc:inkChg>
        <pc:inkChg chg="add del mod">
          <ac:chgData name="Alexis Kinzelin" userId="e9f19f77-3c43-45b4-aa40-e880244cb77c" providerId="ADAL" clId="{6FBAEA7B-492C-4A94-BCAB-9DB737CA705B}" dt="2022-08-29T14:25:26.917" v="265" actId="9405"/>
          <ac:inkMkLst>
            <pc:docMk/>
            <pc:sldMk cId="1465919219" sldId="3408"/>
            <ac:inkMk id="19" creationId="{B1AC27E6-D4D0-ADD1-329C-6624891EF539}"/>
          </ac:inkMkLst>
        </pc:inkChg>
        <pc:inkChg chg="add del mod">
          <ac:chgData name="Alexis Kinzelin" userId="e9f19f77-3c43-45b4-aa40-e880244cb77c" providerId="ADAL" clId="{6FBAEA7B-492C-4A94-BCAB-9DB737CA705B}" dt="2022-08-29T14:25:26.744" v="264" actId="9405"/>
          <ac:inkMkLst>
            <pc:docMk/>
            <pc:sldMk cId="1465919219" sldId="3408"/>
            <ac:inkMk id="20" creationId="{6A6D521A-33F6-B6CE-CEF0-B14989C2C126}"/>
          </ac:inkMkLst>
        </pc:inkChg>
        <pc:inkChg chg="add del mod">
          <ac:chgData name="Alexis Kinzelin" userId="e9f19f77-3c43-45b4-aa40-e880244cb77c" providerId="ADAL" clId="{6FBAEA7B-492C-4A94-BCAB-9DB737CA705B}" dt="2022-08-29T14:25:26.586" v="263" actId="9405"/>
          <ac:inkMkLst>
            <pc:docMk/>
            <pc:sldMk cId="1465919219" sldId="3408"/>
            <ac:inkMk id="22" creationId="{57299BFC-9F39-C06D-DBD0-EDACFDA08DA7}"/>
          </ac:inkMkLst>
        </pc:inkChg>
        <pc:inkChg chg="add del mod">
          <ac:chgData name="Alexis Kinzelin" userId="e9f19f77-3c43-45b4-aa40-e880244cb77c" providerId="ADAL" clId="{6FBAEA7B-492C-4A94-BCAB-9DB737CA705B}" dt="2022-08-29T14:25:26.350" v="262" actId="9405"/>
          <ac:inkMkLst>
            <pc:docMk/>
            <pc:sldMk cId="1465919219" sldId="3408"/>
            <ac:inkMk id="24" creationId="{205E0535-1ED8-FB8C-DA66-0E0FB07EC23F}"/>
          </ac:inkMkLst>
        </pc:inkChg>
        <pc:inkChg chg="add del mod">
          <ac:chgData name="Alexis Kinzelin" userId="e9f19f77-3c43-45b4-aa40-e880244cb77c" providerId="ADAL" clId="{6FBAEA7B-492C-4A94-BCAB-9DB737CA705B}" dt="2022-08-29T14:25:26.052" v="261"/>
          <ac:inkMkLst>
            <pc:docMk/>
            <pc:sldMk cId="1465919219" sldId="3408"/>
            <ac:inkMk id="26" creationId="{B59472AC-D439-558E-9F7B-EDB5EDFB9394}"/>
          </ac:inkMkLst>
        </pc:inkChg>
        <pc:inkChg chg="add del">
          <ac:chgData name="Alexis Kinzelin" userId="e9f19f77-3c43-45b4-aa40-e880244cb77c" providerId="ADAL" clId="{6FBAEA7B-492C-4A94-BCAB-9DB737CA705B}" dt="2022-08-29T14:25:37.759" v="292" actId="9405"/>
          <ac:inkMkLst>
            <pc:docMk/>
            <pc:sldMk cId="1465919219" sldId="3408"/>
            <ac:inkMk id="32" creationId="{463B6AA3-786A-E8B2-225C-E4CDBE1B78BE}"/>
          </ac:inkMkLst>
        </pc:inkChg>
        <pc:inkChg chg="add del">
          <ac:chgData name="Alexis Kinzelin" userId="e9f19f77-3c43-45b4-aa40-e880244cb77c" providerId="ADAL" clId="{6FBAEA7B-492C-4A94-BCAB-9DB737CA705B}" dt="2022-08-29T14:25:37.461" v="291" actId="9405"/>
          <ac:inkMkLst>
            <pc:docMk/>
            <pc:sldMk cId="1465919219" sldId="3408"/>
            <ac:inkMk id="33" creationId="{3B3CACB6-E0DC-7ECC-2712-F0410B48259A}"/>
          </ac:inkMkLst>
        </pc:inkChg>
        <pc:inkChg chg="add del mod">
          <ac:chgData name="Alexis Kinzelin" userId="e9f19f77-3c43-45b4-aa40-e880244cb77c" providerId="ADAL" clId="{6FBAEA7B-492C-4A94-BCAB-9DB737CA705B}" dt="2022-08-29T14:25:37.249" v="290" actId="9405"/>
          <ac:inkMkLst>
            <pc:docMk/>
            <pc:sldMk cId="1465919219" sldId="3408"/>
            <ac:inkMk id="34" creationId="{82163EDC-89C0-97B0-CA18-80BAD93FA2EE}"/>
          </ac:inkMkLst>
        </pc:inkChg>
        <pc:inkChg chg="add del mod">
          <ac:chgData name="Alexis Kinzelin" userId="e9f19f77-3c43-45b4-aa40-e880244cb77c" providerId="ADAL" clId="{6FBAEA7B-492C-4A94-BCAB-9DB737CA705B}" dt="2022-08-29T14:25:37.021" v="289" actId="9405"/>
          <ac:inkMkLst>
            <pc:docMk/>
            <pc:sldMk cId="1465919219" sldId="3408"/>
            <ac:inkMk id="35" creationId="{95950667-D37B-21D7-A8F5-2771B11AC1DC}"/>
          </ac:inkMkLst>
        </pc:inkChg>
        <pc:inkChg chg="add del mod">
          <ac:chgData name="Alexis Kinzelin" userId="e9f19f77-3c43-45b4-aa40-e880244cb77c" providerId="ADAL" clId="{6FBAEA7B-492C-4A94-BCAB-9DB737CA705B}" dt="2022-08-29T14:25:36.848" v="288" actId="9405"/>
          <ac:inkMkLst>
            <pc:docMk/>
            <pc:sldMk cId="1465919219" sldId="3408"/>
            <ac:inkMk id="36" creationId="{A1AE0EAB-287F-E1BB-F241-83EF8E7A50A0}"/>
          </ac:inkMkLst>
        </pc:inkChg>
        <pc:inkChg chg="add del mod">
          <ac:chgData name="Alexis Kinzelin" userId="e9f19f77-3c43-45b4-aa40-e880244cb77c" providerId="ADAL" clId="{6FBAEA7B-492C-4A94-BCAB-9DB737CA705B}" dt="2022-08-29T14:25:36.707" v="287" actId="9405"/>
          <ac:inkMkLst>
            <pc:docMk/>
            <pc:sldMk cId="1465919219" sldId="3408"/>
            <ac:inkMk id="37" creationId="{2FF3EED4-8980-0A9F-C68F-7ED19D8D8EE7}"/>
          </ac:inkMkLst>
        </pc:inkChg>
        <pc:inkChg chg="add del mod">
          <ac:chgData name="Alexis Kinzelin" userId="e9f19f77-3c43-45b4-aa40-e880244cb77c" providerId="ADAL" clId="{6FBAEA7B-492C-4A94-BCAB-9DB737CA705B}" dt="2022-08-29T14:25:36.548" v="286" actId="9405"/>
          <ac:inkMkLst>
            <pc:docMk/>
            <pc:sldMk cId="1465919219" sldId="3408"/>
            <ac:inkMk id="38" creationId="{CEBD2405-6F2F-3C86-350B-95D038B88D76}"/>
          </ac:inkMkLst>
        </pc:inkChg>
        <pc:inkChg chg="add del mod">
          <ac:chgData name="Alexis Kinzelin" userId="e9f19f77-3c43-45b4-aa40-e880244cb77c" providerId="ADAL" clId="{6FBAEA7B-492C-4A94-BCAB-9DB737CA705B}" dt="2022-08-29T14:25:36.363" v="285" actId="9405"/>
          <ac:inkMkLst>
            <pc:docMk/>
            <pc:sldMk cId="1465919219" sldId="3408"/>
            <ac:inkMk id="39" creationId="{FB9B987C-CC05-B46D-A640-5BB98896F40E}"/>
          </ac:inkMkLst>
        </pc:inkChg>
        <pc:inkChg chg="add del mod">
          <ac:chgData name="Alexis Kinzelin" userId="e9f19f77-3c43-45b4-aa40-e880244cb77c" providerId="ADAL" clId="{6FBAEA7B-492C-4A94-BCAB-9DB737CA705B}" dt="2022-08-29T14:25:36.127" v="284"/>
          <ac:inkMkLst>
            <pc:docMk/>
            <pc:sldMk cId="1465919219" sldId="3408"/>
            <ac:inkMk id="40" creationId="{F0109ED1-1357-76F3-DE49-71BB1A8FDFEA}"/>
          </ac:inkMkLst>
        </pc:inkChg>
        <pc:inkChg chg="add del mod">
          <ac:chgData name="Alexis Kinzelin" userId="e9f19f77-3c43-45b4-aa40-e880244cb77c" providerId="ADAL" clId="{6FBAEA7B-492C-4A94-BCAB-9DB737CA705B}" dt="2022-08-29T14:26:21.155" v="343" actId="478"/>
          <ac:inkMkLst>
            <pc:docMk/>
            <pc:sldMk cId="1465919219" sldId="3408"/>
            <ac:inkMk id="42" creationId="{C10F7118-EAB3-E62D-2687-174B79297969}"/>
          </ac:inkMkLst>
        </pc:inkChg>
        <pc:inkChg chg="add del mod">
          <ac:chgData name="Alexis Kinzelin" userId="e9f19f77-3c43-45b4-aa40-e880244cb77c" providerId="ADAL" clId="{6FBAEA7B-492C-4A94-BCAB-9DB737CA705B}" dt="2022-08-29T14:26:21.155" v="343" actId="478"/>
          <ac:inkMkLst>
            <pc:docMk/>
            <pc:sldMk cId="1465919219" sldId="3408"/>
            <ac:inkMk id="44" creationId="{1D83EA48-D14B-3088-81D8-E731190A76FB}"/>
          </ac:inkMkLst>
        </pc:inkChg>
        <pc:inkChg chg="add del mod">
          <ac:chgData name="Alexis Kinzelin" userId="e9f19f77-3c43-45b4-aa40-e880244cb77c" providerId="ADAL" clId="{6FBAEA7B-492C-4A94-BCAB-9DB737CA705B}" dt="2022-08-29T14:26:21.155" v="343" actId="478"/>
          <ac:inkMkLst>
            <pc:docMk/>
            <pc:sldMk cId="1465919219" sldId="3408"/>
            <ac:inkMk id="45" creationId="{E5B899D3-86CD-AF82-1651-CC3B2D18C246}"/>
          </ac:inkMkLst>
        </pc:inkChg>
        <pc:inkChg chg="add del mod">
          <ac:chgData name="Alexis Kinzelin" userId="e9f19f77-3c43-45b4-aa40-e880244cb77c" providerId="ADAL" clId="{6FBAEA7B-492C-4A94-BCAB-9DB737CA705B}" dt="2022-08-29T14:26:21.155" v="343" actId="478"/>
          <ac:inkMkLst>
            <pc:docMk/>
            <pc:sldMk cId="1465919219" sldId="3408"/>
            <ac:inkMk id="46" creationId="{0715F477-5213-18E9-0AE0-A5001BA28D86}"/>
          </ac:inkMkLst>
        </pc:inkChg>
        <pc:inkChg chg="add del mod">
          <ac:chgData name="Alexis Kinzelin" userId="e9f19f77-3c43-45b4-aa40-e880244cb77c" providerId="ADAL" clId="{6FBAEA7B-492C-4A94-BCAB-9DB737CA705B}" dt="2022-08-29T14:26:21.155" v="343" actId="478"/>
          <ac:inkMkLst>
            <pc:docMk/>
            <pc:sldMk cId="1465919219" sldId="3408"/>
            <ac:inkMk id="49" creationId="{293DF83C-5651-A002-9F5B-6C5469DB87DA}"/>
          </ac:inkMkLst>
        </pc:inkChg>
        <pc:inkChg chg="add del mod">
          <ac:chgData name="Alexis Kinzelin" userId="e9f19f77-3c43-45b4-aa40-e880244cb77c" providerId="ADAL" clId="{6FBAEA7B-492C-4A94-BCAB-9DB737CA705B}" dt="2022-08-29T14:26:21.155" v="343" actId="478"/>
          <ac:inkMkLst>
            <pc:docMk/>
            <pc:sldMk cId="1465919219" sldId="3408"/>
            <ac:inkMk id="51" creationId="{25105308-2E53-58E8-74C0-A51732922142}"/>
          </ac:inkMkLst>
        </pc:inkChg>
        <pc:inkChg chg="add del mod">
          <ac:chgData name="Alexis Kinzelin" userId="e9f19f77-3c43-45b4-aa40-e880244cb77c" providerId="ADAL" clId="{6FBAEA7B-492C-4A94-BCAB-9DB737CA705B}" dt="2022-08-29T14:26:14.004" v="342" actId="9405"/>
          <ac:inkMkLst>
            <pc:docMk/>
            <pc:sldMk cId="1465919219" sldId="3408"/>
            <ac:inkMk id="52" creationId="{D013C1EB-883F-5945-590C-70EC4560708D}"/>
          </ac:inkMkLst>
        </pc:inkChg>
        <pc:inkChg chg="add del mod">
          <ac:chgData name="Alexis Kinzelin" userId="e9f19f77-3c43-45b4-aa40-e880244cb77c" providerId="ADAL" clId="{6FBAEA7B-492C-4A94-BCAB-9DB737CA705B}" dt="2022-08-29T14:26:13.846" v="341" actId="9405"/>
          <ac:inkMkLst>
            <pc:docMk/>
            <pc:sldMk cId="1465919219" sldId="3408"/>
            <ac:inkMk id="53" creationId="{F7753AA0-0119-3EAA-164B-78F77C24627D}"/>
          </ac:inkMkLst>
        </pc:inkChg>
        <pc:inkChg chg="add del mod">
          <ac:chgData name="Alexis Kinzelin" userId="e9f19f77-3c43-45b4-aa40-e880244cb77c" providerId="ADAL" clId="{6FBAEA7B-492C-4A94-BCAB-9DB737CA705B}" dt="2022-08-29T14:26:13.704" v="340" actId="9405"/>
          <ac:inkMkLst>
            <pc:docMk/>
            <pc:sldMk cId="1465919219" sldId="3408"/>
            <ac:inkMk id="54" creationId="{038DF3D8-AAD9-E84A-9D91-390ACFDDA6C2}"/>
          </ac:inkMkLst>
        </pc:inkChg>
        <pc:inkChg chg="add del mod">
          <ac:chgData name="Alexis Kinzelin" userId="e9f19f77-3c43-45b4-aa40-e880244cb77c" providerId="ADAL" clId="{6FBAEA7B-492C-4A94-BCAB-9DB737CA705B}" dt="2022-08-29T14:26:13.563" v="339" actId="9405"/>
          <ac:inkMkLst>
            <pc:docMk/>
            <pc:sldMk cId="1465919219" sldId="3408"/>
            <ac:inkMk id="55" creationId="{E18E976A-22AC-D24C-63B8-6B6B3594DABB}"/>
          </ac:inkMkLst>
        </pc:inkChg>
        <pc:inkChg chg="add del">
          <ac:chgData name="Alexis Kinzelin" userId="e9f19f77-3c43-45b4-aa40-e880244cb77c" providerId="ADAL" clId="{6FBAEA7B-492C-4A94-BCAB-9DB737CA705B}" dt="2022-08-29T14:26:13.422" v="338" actId="9405"/>
          <ac:inkMkLst>
            <pc:docMk/>
            <pc:sldMk cId="1465919219" sldId="3408"/>
            <ac:inkMk id="56" creationId="{E649EC1F-8DC3-91A8-1F3D-4F9E90FFE44C}"/>
          </ac:inkMkLst>
        </pc:inkChg>
        <pc:inkChg chg="add del mod">
          <ac:chgData name="Alexis Kinzelin" userId="e9f19f77-3c43-45b4-aa40-e880244cb77c" providerId="ADAL" clId="{6FBAEA7B-492C-4A94-BCAB-9DB737CA705B}" dt="2022-08-29T14:26:13.281" v="337" actId="9405"/>
          <ac:inkMkLst>
            <pc:docMk/>
            <pc:sldMk cId="1465919219" sldId="3408"/>
            <ac:inkMk id="57" creationId="{18AC6600-BBA7-BEFA-FF89-A0C4E141293D}"/>
          </ac:inkMkLst>
        </pc:inkChg>
        <pc:inkChg chg="add del mod">
          <ac:chgData name="Alexis Kinzelin" userId="e9f19f77-3c43-45b4-aa40-e880244cb77c" providerId="ADAL" clId="{6FBAEA7B-492C-4A94-BCAB-9DB737CA705B}" dt="2022-08-29T14:26:13.128" v="336" actId="9405"/>
          <ac:inkMkLst>
            <pc:docMk/>
            <pc:sldMk cId="1465919219" sldId="3408"/>
            <ac:inkMk id="60" creationId="{CF3D113B-486A-79B7-DF8C-A03482291D63}"/>
          </ac:inkMkLst>
        </pc:inkChg>
        <pc:inkChg chg="add del mod">
          <ac:chgData name="Alexis Kinzelin" userId="e9f19f77-3c43-45b4-aa40-e880244cb77c" providerId="ADAL" clId="{6FBAEA7B-492C-4A94-BCAB-9DB737CA705B}" dt="2022-08-29T14:26:12.998" v="335"/>
          <ac:inkMkLst>
            <pc:docMk/>
            <pc:sldMk cId="1465919219" sldId="3408"/>
            <ac:inkMk id="61" creationId="{070956FE-9F59-41B0-2D0E-B97052A261F0}"/>
          </ac:inkMkLst>
        </pc:inkChg>
        <pc:inkChg chg="add del mod">
          <ac:chgData name="Alexis Kinzelin" userId="e9f19f77-3c43-45b4-aa40-e880244cb77c" providerId="ADAL" clId="{6FBAEA7B-492C-4A94-BCAB-9DB737CA705B}" dt="2022-08-29T14:26:12.857" v="333" actId="9405"/>
          <ac:inkMkLst>
            <pc:docMk/>
            <pc:sldMk cId="1465919219" sldId="3408"/>
            <ac:inkMk id="64" creationId="{20E9950F-BADD-5D0C-92AC-F3B3EB6E23A6}"/>
          </ac:inkMkLst>
        </pc:inkChg>
        <pc:inkChg chg="add del mod">
          <ac:chgData name="Alexis Kinzelin" userId="e9f19f77-3c43-45b4-aa40-e880244cb77c" providerId="ADAL" clId="{6FBAEA7B-492C-4A94-BCAB-9DB737CA705B}" dt="2022-08-29T14:26:12.731" v="332" actId="9405"/>
          <ac:inkMkLst>
            <pc:docMk/>
            <pc:sldMk cId="1465919219" sldId="3408"/>
            <ac:inkMk id="65" creationId="{E9C44524-8304-AD3D-D998-715F947376B4}"/>
          </ac:inkMkLst>
        </pc:inkChg>
        <pc:inkChg chg="add del mod">
          <ac:chgData name="Alexis Kinzelin" userId="e9f19f77-3c43-45b4-aa40-e880244cb77c" providerId="ADAL" clId="{6FBAEA7B-492C-4A94-BCAB-9DB737CA705B}" dt="2022-08-29T14:26:12.589" v="331" actId="9405"/>
          <ac:inkMkLst>
            <pc:docMk/>
            <pc:sldMk cId="1465919219" sldId="3408"/>
            <ac:inkMk id="66" creationId="{E0C43DC4-0DAA-B3B6-2787-94FB109A1B8D}"/>
          </ac:inkMkLst>
        </pc:inkChg>
        <pc:inkChg chg="add del mod">
          <ac:chgData name="Alexis Kinzelin" userId="e9f19f77-3c43-45b4-aa40-e880244cb77c" providerId="ADAL" clId="{6FBAEA7B-492C-4A94-BCAB-9DB737CA705B}" dt="2022-08-29T14:26:12.449" v="330" actId="9405"/>
          <ac:inkMkLst>
            <pc:docMk/>
            <pc:sldMk cId="1465919219" sldId="3408"/>
            <ac:inkMk id="67" creationId="{E85B638E-249B-4BBC-0832-6E417AD99B1F}"/>
          </ac:inkMkLst>
        </pc:inkChg>
        <pc:inkChg chg="add del mod">
          <ac:chgData name="Alexis Kinzelin" userId="e9f19f77-3c43-45b4-aa40-e880244cb77c" providerId="ADAL" clId="{6FBAEA7B-492C-4A94-BCAB-9DB737CA705B}" dt="2022-08-29T14:26:12.307" v="329" actId="9405"/>
          <ac:inkMkLst>
            <pc:docMk/>
            <pc:sldMk cId="1465919219" sldId="3408"/>
            <ac:inkMk id="68" creationId="{D06467C0-FE22-0BF4-D611-5E05F8DAE6EE}"/>
          </ac:inkMkLst>
        </pc:inkChg>
        <pc:inkChg chg="add del mod">
          <ac:chgData name="Alexis Kinzelin" userId="e9f19f77-3c43-45b4-aa40-e880244cb77c" providerId="ADAL" clId="{6FBAEA7B-492C-4A94-BCAB-9DB737CA705B}" dt="2022-08-29T14:26:12.166" v="328" actId="9405"/>
          <ac:inkMkLst>
            <pc:docMk/>
            <pc:sldMk cId="1465919219" sldId="3408"/>
            <ac:inkMk id="69" creationId="{00E8FC3A-D1DB-D6AF-5E1F-70933D7A71AD}"/>
          </ac:inkMkLst>
        </pc:inkChg>
        <pc:inkChg chg="add del mod">
          <ac:chgData name="Alexis Kinzelin" userId="e9f19f77-3c43-45b4-aa40-e880244cb77c" providerId="ADAL" clId="{6FBAEA7B-492C-4A94-BCAB-9DB737CA705B}" dt="2022-08-29T14:26:12.026" v="327" actId="9405"/>
          <ac:inkMkLst>
            <pc:docMk/>
            <pc:sldMk cId="1465919219" sldId="3408"/>
            <ac:inkMk id="70" creationId="{99BB7D17-0AA8-AB99-2059-35D65FA0D4E3}"/>
          </ac:inkMkLst>
        </pc:inkChg>
        <pc:inkChg chg="add del mod">
          <ac:chgData name="Alexis Kinzelin" userId="e9f19f77-3c43-45b4-aa40-e880244cb77c" providerId="ADAL" clId="{6FBAEA7B-492C-4A94-BCAB-9DB737CA705B}" dt="2022-08-29T14:26:11.883" v="326" actId="9405"/>
          <ac:inkMkLst>
            <pc:docMk/>
            <pc:sldMk cId="1465919219" sldId="3408"/>
            <ac:inkMk id="71" creationId="{6632387B-40E4-64B2-AE99-D2154CD26C8E}"/>
          </ac:inkMkLst>
        </pc:inkChg>
        <pc:inkChg chg="add del mod">
          <ac:chgData name="Alexis Kinzelin" userId="e9f19f77-3c43-45b4-aa40-e880244cb77c" providerId="ADAL" clId="{6FBAEA7B-492C-4A94-BCAB-9DB737CA705B}" dt="2022-08-29T14:26:11.742" v="325" actId="9405"/>
          <ac:inkMkLst>
            <pc:docMk/>
            <pc:sldMk cId="1465919219" sldId="3408"/>
            <ac:inkMk id="72" creationId="{B9E6DA02-9E7E-0FE5-2ABA-73AF29833373}"/>
          </ac:inkMkLst>
        </pc:inkChg>
        <pc:inkChg chg="add del mod">
          <ac:chgData name="Alexis Kinzelin" userId="e9f19f77-3c43-45b4-aa40-e880244cb77c" providerId="ADAL" clId="{6FBAEA7B-492C-4A94-BCAB-9DB737CA705B}" dt="2022-08-29T14:26:11.600" v="324" actId="9405"/>
          <ac:inkMkLst>
            <pc:docMk/>
            <pc:sldMk cId="1465919219" sldId="3408"/>
            <ac:inkMk id="73" creationId="{05096DD2-E983-870E-2A74-B2E3A7559143}"/>
          </ac:inkMkLst>
        </pc:inkChg>
        <pc:inkChg chg="add del mod">
          <ac:chgData name="Alexis Kinzelin" userId="e9f19f77-3c43-45b4-aa40-e880244cb77c" providerId="ADAL" clId="{6FBAEA7B-492C-4A94-BCAB-9DB737CA705B}" dt="2022-08-29T14:26:11.459" v="323" actId="9405"/>
          <ac:inkMkLst>
            <pc:docMk/>
            <pc:sldMk cId="1465919219" sldId="3408"/>
            <ac:inkMk id="74" creationId="{BB25B97B-9E9E-6ADC-2CF1-539E98FB86FF}"/>
          </ac:inkMkLst>
        </pc:inkChg>
        <pc:inkChg chg="add del mod">
          <ac:chgData name="Alexis Kinzelin" userId="e9f19f77-3c43-45b4-aa40-e880244cb77c" providerId="ADAL" clId="{6FBAEA7B-492C-4A94-BCAB-9DB737CA705B}" dt="2022-08-29T14:26:11.271" v="322"/>
          <ac:inkMkLst>
            <pc:docMk/>
            <pc:sldMk cId="1465919219" sldId="3408"/>
            <ac:inkMk id="75" creationId="{6B942005-3E6F-3F05-A78C-E3F57A69D4E6}"/>
          </ac:inkMkLst>
        </pc:inkChg>
        <pc:inkChg chg="add mod">
          <ac:chgData name="Alexis Kinzelin" userId="e9f19f77-3c43-45b4-aa40-e880244cb77c" providerId="ADAL" clId="{6FBAEA7B-492C-4A94-BCAB-9DB737CA705B}" dt="2022-08-29T14:26:27.951" v="352"/>
          <ac:inkMkLst>
            <pc:docMk/>
            <pc:sldMk cId="1465919219" sldId="3408"/>
            <ac:inkMk id="77" creationId="{126B8933-3052-F3BC-10FF-BE63D5A417D8}"/>
          </ac:inkMkLst>
        </pc:inkChg>
        <pc:inkChg chg="add mod">
          <ac:chgData name="Alexis Kinzelin" userId="e9f19f77-3c43-45b4-aa40-e880244cb77c" providerId="ADAL" clId="{6FBAEA7B-492C-4A94-BCAB-9DB737CA705B}" dt="2022-08-29T14:26:27.951" v="352"/>
          <ac:inkMkLst>
            <pc:docMk/>
            <pc:sldMk cId="1465919219" sldId="3408"/>
            <ac:inkMk id="78" creationId="{07DEE701-B0A8-E357-5987-315667445855}"/>
          </ac:inkMkLst>
        </pc:inkChg>
        <pc:inkChg chg="add mod">
          <ac:chgData name="Alexis Kinzelin" userId="e9f19f77-3c43-45b4-aa40-e880244cb77c" providerId="ADAL" clId="{6FBAEA7B-492C-4A94-BCAB-9DB737CA705B}" dt="2022-08-29T14:26:27.951" v="352"/>
          <ac:inkMkLst>
            <pc:docMk/>
            <pc:sldMk cId="1465919219" sldId="3408"/>
            <ac:inkMk id="79" creationId="{F4C4C87C-3FDC-EF5E-249D-74A37D938CF6}"/>
          </ac:inkMkLst>
        </pc:inkChg>
        <pc:inkChg chg="add mod">
          <ac:chgData name="Alexis Kinzelin" userId="e9f19f77-3c43-45b4-aa40-e880244cb77c" providerId="ADAL" clId="{6FBAEA7B-492C-4A94-BCAB-9DB737CA705B}" dt="2022-08-29T14:26:27.951" v="352"/>
          <ac:inkMkLst>
            <pc:docMk/>
            <pc:sldMk cId="1465919219" sldId="3408"/>
            <ac:inkMk id="80" creationId="{D9869507-6B71-7987-81A3-ECB8F91AF3B2}"/>
          </ac:inkMkLst>
        </pc:inkChg>
        <pc:inkChg chg="add mod">
          <ac:chgData name="Alexis Kinzelin" userId="e9f19f77-3c43-45b4-aa40-e880244cb77c" providerId="ADAL" clId="{6FBAEA7B-492C-4A94-BCAB-9DB737CA705B}" dt="2022-08-29T14:26:27.951" v="352"/>
          <ac:inkMkLst>
            <pc:docMk/>
            <pc:sldMk cId="1465919219" sldId="3408"/>
            <ac:inkMk id="82" creationId="{19C01395-96B9-656E-951B-BDCCC162B0C3}"/>
          </ac:inkMkLst>
        </pc:inkChg>
        <pc:inkChg chg="add mod">
          <ac:chgData name="Alexis Kinzelin" userId="e9f19f77-3c43-45b4-aa40-e880244cb77c" providerId="ADAL" clId="{6FBAEA7B-492C-4A94-BCAB-9DB737CA705B}" dt="2022-08-29T14:26:27.951" v="352"/>
          <ac:inkMkLst>
            <pc:docMk/>
            <pc:sldMk cId="1465919219" sldId="3408"/>
            <ac:inkMk id="83" creationId="{E3ED8F44-965A-0AF5-181E-46355A69DA85}"/>
          </ac:inkMkLst>
        </pc:inkChg>
        <pc:inkChg chg="add mod">
          <ac:chgData name="Alexis Kinzelin" userId="e9f19f77-3c43-45b4-aa40-e880244cb77c" providerId="ADAL" clId="{6FBAEA7B-492C-4A94-BCAB-9DB737CA705B}" dt="2022-08-29T14:26:27.951" v="352"/>
          <ac:inkMkLst>
            <pc:docMk/>
            <pc:sldMk cId="1465919219" sldId="3408"/>
            <ac:inkMk id="85" creationId="{ADC5FD41-9C29-49EF-1479-BF0C0506D235}"/>
          </ac:inkMkLst>
        </pc:inkChg>
        <pc:inkChg chg="add mod">
          <ac:chgData name="Alexis Kinzelin" userId="e9f19f77-3c43-45b4-aa40-e880244cb77c" providerId="ADAL" clId="{6FBAEA7B-492C-4A94-BCAB-9DB737CA705B}" dt="2022-08-29T14:26:27.951" v="352"/>
          <ac:inkMkLst>
            <pc:docMk/>
            <pc:sldMk cId="1465919219" sldId="3408"/>
            <ac:inkMk id="86" creationId="{CBE78951-3CB6-8AA1-B4E3-3CAAA4080174}"/>
          </ac:inkMkLst>
        </pc:inkChg>
        <pc:cxnChg chg="add mod">
          <ac:chgData name="Alexis Kinzelin" userId="e9f19f77-3c43-45b4-aa40-e880244cb77c" providerId="ADAL" clId="{6FBAEA7B-492C-4A94-BCAB-9DB737CA705B}" dt="2022-08-30T12:29:59.823" v="3532" actId="1076"/>
          <ac:cxnSpMkLst>
            <pc:docMk/>
            <pc:sldMk cId="1465919219" sldId="3408"/>
            <ac:cxnSpMk id="18" creationId="{332069C5-E559-0A8D-074C-02161220EF91}"/>
          </ac:cxnSpMkLst>
        </pc:cxnChg>
        <pc:cxnChg chg="add del mod">
          <ac:chgData name="Alexis Kinzelin" userId="e9f19f77-3c43-45b4-aa40-e880244cb77c" providerId="ADAL" clId="{6FBAEA7B-492C-4A94-BCAB-9DB737CA705B}" dt="2022-08-30T11:59:46.439" v="3020" actId="478"/>
          <ac:cxnSpMkLst>
            <pc:docMk/>
            <pc:sldMk cId="1465919219" sldId="3408"/>
            <ac:cxnSpMk id="24" creationId="{8A201307-3906-A00B-729D-9D89D14FD570}"/>
          </ac:cxnSpMkLst>
        </pc:cxnChg>
        <pc:cxnChg chg="add mod">
          <ac:chgData name="Alexis Kinzelin" userId="e9f19f77-3c43-45b4-aa40-e880244cb77c" providerId="ADAL" clId="{6FBAEA7B-492C-4A94-BCAB-9DB737CA705B}" dt="2022-08-30T12:29:59.823" v="3532" actId="1076"/>
          <ac:cxnSpMkLst>
            <pc:docMk/>
            <pc:sldMk cId="1465919219" sldId="3408"/>
            <ac:cxnSpMk id="33" creationId="{272E590A-61D8-89B4-A5F8-C154D0DEC4E1}"/>
          </ac:cxnSpMkLst>
        </pc:cxnChg>
        <pc:cxnChg chg="add mod">
          <ac:chgData name="Alexis Kinzelin" userId="e9f19f77-3c43-45b4-aa40-e880244cb77c" providerId="ADAL" clId="{6FBAEA7B-492C-4A94-BCAB-9DB737CA705B}" dt="2022-08-30T12:29:59.823" v="3532" actId="1076"/>
          <ac:cxnSpMkLst>
            <pc:docMk/>
            <pc:sldMk cId="1465919219" sldId="3408"/>
            <ac:cxnSpMk id="37" creationId="{2A99356D-13C2-D493-C076-FB8823132180}"/>
          </ac:cxnSpMkLst>
        </pc:cxnChg>
        <pc:cxnChg chg="del mod">
          <ac:chgData name="Alexis Kinzelin" userId="e9f19f77-3c43-45b4-aa40-e880244cb77c" providerId="ADAL" clId="{6FBAEA7B-492C-4A94-BCAB-9DB737CA705B}" dt="2022-08-30T11:59:21.606" v="3010" actId="478"/>
          <ac:cxnSpMkLst>
            <pc:docMk/>
            <pc:sldMk cId="1465919219" sldId="3408"/>
            <ac:cxnSpMk id="43" creationId="{DC61DA37-329A-C2B5-CD2D-C04A2D64C09A}"/>
          </ac:cxnSpMkLst>
        </pc:cxnChg>
        <pc:cxnChg chg="del mod">
          <ac:chgData name="Alexis Kinzelin" userId="e9f19f77-3c43-45b4-aa40-e880244cb77c" providerId="ADAL" clId="{6FBAEA7B-492C-4A94-BCAB-9DB737CA705B}" dt="2022-08-30T11:58:21.506" v="2992" actId="478"/>
          <ac:cxnSpMkLst>
            <pc:docMk/>
            <pc:sldMk cId="1465919219" sldId="3408"/>
            <ac:cxnSpMk id="48" creationId="{9380C0AA-B490-0B13-A5D4-1DC3194DE393}"/>
          </ac:cxnSpMkLst>
        </pc:cxnChg>
        <pc:cxnChg chg="del mod">
          <ac:chgData name="Alexis Kinzelin" userId="e9f19f77-3c43-45b4-aa40-e880244cb77c" providerId="ADAL" clId="{6FBAEA7B-492C-4A94-BCAB-9DB737CA705B}" dt="2022-08-30T12:00:01.148" v="3023" actId="478"/>
          <ac:cxnSpMkLst>
            <pc:docMk/>
            <pc:sldMk cId="1465919219" sldId="3408"/>
            <ac:cxnSpMk id="59" creationId="{0D420F54-1ABB-C050-413E-ABB8230CEC79}"/>
          </ac:cxnSpMkLst>
        </pc:cxnChg>
        <pc:cxnChg chg="add del mod">
          <ac:chgData name="Alexis Kinzelin" userId="e9f19f77-3c43-45b4-aa40-e880244cb77c" providerId="ADAL" clId="{6FBAEA7B-492C-4A94-BCAB-9DB737CA705B}" dt="2022-08-30T12:19:07.810" v="3306" actId="478"/>
          <ac:cxnSpMkLst>
            <pc:docMk/>
            <pc:sldMk cId="1465919219" sldId="3408"/>
            <ac:cxnSpMk id="68" creationId="{53C623A4-422B-E8CB-8435-C8B78457AF9A}"/>
          </ac:cxnSpMkLst>
        </pc:cxnChg>
        <pc:cxnChg chg="add del mod">
          <ac:chgData name="Alexis Kinzelin" userId="e9f19f77-3c43-45b4-aa40-e880244cb77c" providerId="ADAL" clId="{6FBAEA7B-492C-4A94-BCAB-9DB737CA705B}" dt="2022-08-30T12:19:07.810" v="3306" actId="478"/>
          <ac:cxnSpMkLst>
            <pc:docMk/>
            <pc:sldMk cId="1465919219" sldId="3408"/>
            <ac:cxnSpMk id="72" creationId="{4D0EACDB-26FC-37A0-B0B7-1296FF58385D}"/>
          </ac:cxnSpMkLst>
        </pc:cxnChg>
        <pc:cxnChg chg="del mod">
          <ac:chgData name="Alexis Kinzelin" userId="e9f19f77-3c43-45b4-aa40-e880244cb77c" providerId="ADAL" clId="{6FBAEA7B-492C-4A94-BCAB-9DB737CA705B}" dt="2022-08-30T12:08:49.732" v="3139" actId="478"/>
          <ac:cxnSpMkLst>
            <pc:docMk/>
            <pc:sldMk cId="1465919219" sldId="3408"/>
            <ac:cxnSpMk id="81" creationId="{1D573363-51F2-67C4-9F15-D42E5C31E947}"/>
          </ac:cxnSpMkLst>
        </pc:cxnChg>
        <pc:cxnChg chg="del mod">
          <ac:chgData name="Alexis Kinzelin" userId="e9f19f77-3c43-45b4-aa40-e880244cb77c" providerId="ADAL" clId="{6FBAEA7B-492C-4A94-BCAB-9DB737CA705B}" dt="2022-08-30T12:08:48.319" v="3138" actId="478"/>
          <ac:cxnSpMkLst>
            <pc:docMk/>
            <pc:sldMk cId="1465919219" sldId="3408"/>
            <ac:cxnSpMk id="84" creationId="{3B006FBC-BA8A-9FC3-47CA-4E524912827E}"/>
          </ac:cxnSpMkLst>
        </pc:cxnChg>
        <pc:cxnChg chg="del mod">
          <ac:chgData name="Alexis Kinzelin" userId="e9f19f77-3c43-45b4-aa40-e880244cb77c" providerId="ADAL" clId="{6FBAEA7B-492C-4A94-BCAB-9DB737CA705B}" dt="2022-08-30T12:08:51.515" v="3141" actId="478"/>
          <ac:cxnSpMkLst>
            <pc:docMk/>
            <pc:sldMk cId="1465919219" sldId="3408"/>
            <ac:cxnSpMk id="87" creationId="{75378D91-CC80-E01F-FA16-D89ED9877056}"/>
          </ac:cxnSpMkLst>
        </pc:cxnChg>
      </pc:sldChg>
      <pc:sldChg chg="addSp del mod setBg">
        <pc:chgData name="Alexis Kinzelin" userId="e9f19f77-3c43-45b4-aa40-e880244cb77c" providerId="ADAL" clId="{6FBAEA7B-492C-4A94-BCAB-9DB737CA705B}" dt="2022-08-30T12:31:23.464" v="3547" actId="47"/>
        <pc:sldMkLst>
          <pc:docMk/>
          <pc:sldMk cId="2770859965" sldId="3410"/>
        </pc:sldMkLst>
        <pc:picChg chg="add">
          <ac:chgData name="Alexis Kinzelin" userId="e9f19f77-3c43-45b4-aa40-e880244cb77c" providerId="ADAL" clId="{6FBAEA7B-492C-4A94-BCAB-9DB737CA705B}" dt="2022-08-29T16:36:21.908" v="2493" actId="22"/>
          <ac:picMkLst>
            <pc:docMk/>
            <pc:sldMk cId="2770859965" sldId="3410"/>
            <ac:picMk id="13" creationId="{0F6754DA-6DB8-937F-DD5B-96D703532D38}"/>
          </ac:picMkLst>
        </pc:picChg>
        <pc:picChg chg="add">
          <ac:chgData name="Alexis Kinzelin" userId="e9f19f77-3c43-45b4-aa40-e880244cb77c" providerId="ADAL" clId="{6FBAEA7B-492C-4A94-BCAB-9DB737CA705B}" dt="2022-08-29T16:36:21.908" v="2493" actId="22"/>
          <ac:picMkLst>
            <pc:docMk/>
            <pc:sldMk cId="2770859965" sldId="3410"/>
            <ac:picMk id="18" creationId="{6F3175EE-2A52-D42E-3CC5-691DEE96EEAD}"/>
          </ac:picMkLst>
        </pc:picChg>
        <pc:picChg chg="add">
          <ac:chgData name="Alexis Kinzelin" userId="e9f19f77-3c43-45b4-aa40-e880244cb77c" providerId="ADAL" clId="{6FBAEA7B-492C-4A94-BCAB-9DB737CA705B}" dt="2022-08-29T16:36:21.908" v="2493" actId="22"/>
          <ac:picMkLst>
            <pc:docMk/>
            <pc:sldMk cId="2770859965" sldId="3410"/>
            <ac:picMk id="20" creationId="{99155BA2-E6FE-10DE-A531-1A3B5CEE8822}"/>
          </ac:picMkLst>
        </pc:picChg>
        <pc:picChg chg="add">
          <ac:chgData name="Alexis Kinzelin" userId="e9f19f77-3c43-45b4-aa40-e880244cb77c" providerId="ADAL" clId="{6FBAEA7B-492C-4A94-BCAB-9DB737CA705B}" dt="2022-08-29T16:36:21.908" v="2493" actId="22"/>
          <ac:picMkLst>
            <pc:docMk/>
            <pc:sldMk cId="2770859965" sldId="3410"/>
            <ac:picMk id="24" creationId="{C5E98392-0E86-96A1-78DF-99FA8DFBD257}"/>
          </ac:picMkLst>
        </pc:picChg>
      </pc:sldChg>
      <pc:sldChg chg="addSp delSp modSp del mod setBg">
        <pc:chgData name="Alexis Kinzelin" userId="e9f19f77-3c43-45b4-aa40-e880244cb77c" providerId="ADAL" clId="{6FBAEA7B-492C-4A94-BCAB-9DB737CA705B}" dt="2022-08-30T14:08:44.327" v="4235" actId="47"/>
        <pc:sldMkLst>
          <pc:docMk/>
          <pc:sldMk cId="751778192" sldId="3411"/>
        </pc:sldMkLst>
        <pc:spChg chg="mod">
          <ac:chgData name="Alexis Kinzelin" userId="e9f19f77-3c43-45b4-aa40-e880244cb77c" providerId="ADAL" clId="{6FBAEA7B-492C-4A94-BCAB-9DB737CA705B}" dt="2022-08-29T16:04:52.223" v="2485" actId="207"/>
          <ac:spMkLst>
            <pc:docMk/>
            <pc:sldMk cId="751778192" sldId="3411"/>
            <ac:spMk id="70" creationId="{E65E11E4-C096-61AB-9331-4A039B9D6114}"/>
          </ac:spMkLst>
        </pc:spChg>
        <pc:picChg chg="add">
          <ac:chgData name="Alexis Kinzelin" userId="e9f19f77-3c43-45b4-aa40-e880244cb77c" providerId="ADAL" clId="{6FBAEA7B-492C-4A94-BCAB-9DB737CA705B}" dt="2022-08-29T16:36:25.555" v="2495" actId="22"/>
          <ac:picMkLst>
            <pc:docMk/>
            <pc:sldMk cId="751778192" sldId="3411"/>
            <ac:picMk id="16" creationId="{5E8F7415-7743-3B78-6720-84F28E6D99D0}"/>
          </ac:picMkLst>
        </pc:picChg>
        <pc:picChg chg="add del mod">
          <ac:chgData name="Alexis Kinzelin" userId="e9f19f77-3c43-45b4-aa40-e880244cb77c" providerId="ADAL" clId="{6FBAEA7B-492C-4A94-BCAB-9DB737CA705B}" dt="2022-08-30T12:08:12.876" v="3129" actId="21"/>
          <ac:picMkLst>
            <pc:docMk/>
            <pc:sldMk cId="751778192" sldId="3411"/>
            <ac:picMk id="18" creationId="{9D454835-275B-80F7-3AF8-50CF832EAE1D}"/>
          </ac:picMkLst>
        </pc:picChg>
        <pc:picChg chg="del mod">
          <ac:chgData name="Alexis Kinzelin" userId="e9f19f77-3c43-45b4-aa40-e880244cb77c" providerId="ADAL" clId="{6FBAEA7B-492C-4A94-BCAB-9DB737CA705B}" dt="2022-08-30T09:09:41.677" v="2504" actId="478"/>
          <ac:picMkLst>
            <pc:docMk/>
            <pc:sldMk cId="751778192" sldId="3411"/>
            <ac:picMk id="19" creationId="{A47CB351-32CC-CA07-36AA-2A648A1F3099}"/>
          </ac:picMkLst>
        </pc:picChg>
        <pc:picChg chg="add">
          <ac:chgData name="Alexis Kinzelin" userId="e9f19f77-3c43-45b4-aa40-e880244cb77c" providerId="ADAL" clId="{6FBAEA7B-492C-4A94-BCAB-9DB737CA705B}" dt="2022-08-29T16:36:25.555" v="2495" actId="22"/>
          <ac:picMkLst>
            <pc:docMk/>
            <pc:sldMk cId="751778192" sldId="3411"/>
            <ac:picMk id="20" creationId="{6C087651-6250-9D72-CF8C-DE5387EB93D7}"/>
          </ac:picMkLst>
        </pc:picChg>
        <pc:picChg chg="add">
          <ac:chgData name="Alexis Kinzelin" userId="e9f19f77-3c43-45b4-aa40-e880244cb77c" providerId="ADAL" clId="{6FBAEA7B-492C-4A94-BCAB-9DB737CA705B}" dt="2022-08-29T16:36:25.555" v="2495" actId="22"/>
          <ac:picMkLst>
            <pc:docMk/>
            <pc:sldMk cId="751778192" sldId="3411"/>
            <ac:picMk id="24" creationId="{99DC0CC8-361D-5269-0BD3-7647C3963143}"/>
          </ac:picMkLst>
        </pc:picChg>
        <pc:picChg chg="add">
          <ac:chgData name="Alexis Kinzelin" userId="e9f19f77-3c43-45b4-aa40-e880244cb77c" providerId="ADAL" clId="{6FBAEA7B-492C-4A94-BCAB-9DB737CA705B}" dt="2022-08-29T16:36:25.555" v="2495" actId="22"/>
          <ac:picMkLst>
            <pc:docMk/>
            <pc:sldMk cId="751778192" sldId="3411"/>
            <ac:picMk id="28" creationId="{5C3E4DEF-3BC8-A9AF-B272-E97E5BD00967}"/>
          </ac:picMkLst>
        </pc:picChg>
        <pc:picChg chg="mod">
          <ac:chgData name="Alexis Kinzelin" userId="e9f19f77-3c43-45b4-aa40-e880244cb77c" providerId="ADAL" clId="{6FBAEA7B-492C-4A94-BCAB-9DB737CA705B}" dt="2022-08-29T16:05:05.936" v="2487" actId="207"/>
          <ac:picMkLst>
            <pc:docMk/>
            <pc:sldMk cId="751778192" sldId="3411"/>
            <ac:picMk id="79" creationId="{35FF6076-4A1A-FEDD-5544-0D01081E0850}"/>
          </ac:picMkLst>
        </pc:picChg>
      </pc:sldChg>
      <pc:sldChg chg="addSp modSp del mod setBg">
        <pc:chgData name="Alexis Kinzelin" userId="e9f19f77-3c43-45b4-aa40-e880244cb77c" providerId="ADAL" clId="{6FBAEA7B-492C-4A94-BCAB-9DB737CA705B}" dt="2022-08-30T14:08:40.732" v="4234" actId="47"/>
        <pc:sldMkLst>
          <pc:docMk/>
          <pc:sldMk cId="91096253" sldId="3412"/>
        </pc:sldMkLst>
        <pc:spChg chg="mod">
          <ac:chgData name="Alexis Kinzelin" userId="e9f19f77-3c43-45b4-aa40-e880244cb77c" providerId="ADAL" clId="{6FBAEA7B-492C-4A94-BCAB-9DB737CA705B}" dt="2022-08-30T09:08:59.540" v="2502" actId="14100"/>
          <ac:spMkLst>
            <pc:docMk/>
            <pc:sldMk cId="91096253" sldId="3412"/>
            <ac:spMk id="45" creationId="{A3BCD6B0-9455-6DFD-E048-11785F9AFE35}"/>
          </ac:spMkLst>
        </pc:spChg>
        <pc:picChg chg="add">
          <ac:chgData name="Alexis Kinzelin" userId="e9f19f77-3c43-45b4-aa40-e880244cb77c" providerId="ADAL" clId="{6FBAEA7B-492C-4A94-BCAB-9DB737CA705B}" dt="2022-08-29T16:36:23.410" v="2494" actId="22"/>
          <ac:picMkLst>
            <pc:docMk/>
            <pc:sldMk cId="91096253" sldId="3412"/>
            <ac:picMk id="13" creationId="{40BDA143-5777-37BF-7C95-56A3F3531949}"/>
          </ac:picMkLst>
        </pc:picChg>
        <pc:picChg chg="add">
          <ac:chgData name="Alexis Kinzelin" userId="e9f19f77-3c43-45b4-aa40-e880244cb77c" providerId="ADAL" clId="{6FBAEA7B-492C-4A94-BCAB-9DB737CA705B}" dt="2022-08-29T16:36:23.410" v="2494" actId="22"/>
          <ac:picMkLst>
            <pc:docMk/>
            <pc:sldMk cId="91096253" sldId="3412"/>
            <ac:picMk id="18" creationId="{3D8176D0-F4AA-C87F-9AE6-DC7FA5329D44}"/>
          </ac:picMkLst>
        </pc:picChg>
        <pc:picChg chg="mod">
          <ac:chgData name="Alexis Kinzelin" userId="e9f19f77-3c43-45b4-aa40-e880244cb77c" providerId="ADAL" clId="{6FBAEA7B-492C-4A94-BCAB-9DB737CA705B}" dt="2022-08-29T16:05:01.538" v="2486" actId="207"/>
          <ac:picMkLst>
            <pc:docMk/>
            <pc:sldMk cId="91096253" sldId="3412"/>
            <ac:picMk id="22" creationId="{09E2740F-78ED-5561-3E1C-AF9BC4412A1E}"/>
          </ac:picMkLst>
        </pc:picChg>
        <pc:picChg chg="add">
          <ac:chgData name="Alexis Kinzelin" userId="e9f19f77-3c43-45b4-aa40-e880244cb77c" providerId="ADAL" clId="{6FBAEA7B-492C-4A94-BCAB-9DB737CA705B}" dt="2022-08-29T16:36:23.410" v="2494" actId="22"/>
          <ac:picMkLst>
            <pc:docMk/>
            <pc:sldMk cId="91096253" sldId="3412"/>
            <ac:picMk id="24" creationId="{66EE5998-F876-766A-7E7A-A538E9B7DBA5}"/>
          </ac:picMkLst>
        </pc:picChg>
        <pc:picChg chg="add">
          <ac:chgData name="Alexis Kinzelin" userId="e9f19f77-3c43-45b4-aa40-e880244cb77c" providerId="ADAL" clId="{6FBAEA7B-492C-4A94-BCAB-9DB737CA705B}" dt="2022-08-29T16:36:23.410" v="2494" actId="22"/>
          <ac:picMkLst>
            <pc:docMk/>
            <pc:sldMk cId="91096253" sldId="3412"/>
            <ac:picMk id="32" creationId="{788A8FFB-7870-FEA8-486B-2F6E35FC1243}"/>
          </ac:picMkLst>
        </pc:picChg>
      </pc:sldChg>
      <pc:sldChg chg="del">
        <pc:chgData name="Alexis Kinzelin" userId="e9f19f77-3c43-45b4-aa40-e880244cb77c" providerId="ADAL" clId="{6FBAEA7B-492C-4A94-BCAB-9DB737CA705B}" dt="2022-08-29T15:47:25.588" v="1990" actId="47"/>
        <pc:sldMkLst>
          <pc:docMk/>
          <pc:sldMk cId="3065798570" sldId="3413"/>
        </pc:sldMkLst>
      </pc:sldChg>
      <pc:sldChg chg="del">
        <pc:chgData name="Alexis Kinzelin" userId="e9f19f77-3c43-45b4-aa40-e880244cb77c" providerId="ADAL" clId="{6FBAEA7B-492C-4A94-BCAB-9DB737CA705B}" dt="2022-08-29T15:47:15.351" v="1988" actId="47"/>
        <pc:sldMkLst>
          <pc:docMk/>
          <pc:sldMk cId="4120585579" sldId="3414"/>
        </pc:sldMkLst>
      </pc:sldChg>
      <pc:sldChg chg="del">
        <pc:chgData name="Alexis Kinzelin" userId="e9f19f77-3c43-45b4-aa40-e880244cb77c" providerId="ADAL" clId="{6FBAEA7B-492C-4A94-BCAB-9DB737CA705B}" dt="2022-08-29T15:47:15.351" v="1988" actId="47"/>
        <pc:sldMkLst>
          <pc:docMk/>
          <pc:sldMk cId="2650261621" sldId="3415"/>
        </pc:sldMkLst>
      </pc:sldChg>
      <pc:sldChg chg="del">
        <pc:chgData name="Alexis Kinzelin" userId="e9f19f77-3c43-45b4-aa40-e880244cb77c" providerId="ADAL" clId="{6FBAEA7B-492C-4A94-BCAB-9DB737CA705B}" dt="2022-08-29T15:47:15.351" v="1988" actId="47"/>
        <pc:sldMkLst>
          <pc:docMk/>
          <pc:sldMk cId="1885853223" sldId="3416"/>
        </pc:sldMkLst>
      </pc:sldChg>
      <pc:sldChg chg="mod ord modShow modNotesTx">
        <pc:chgData name="Alexis Kinzelin" userId="e9f19f77-3c43-45b4-aa40-e880244cb77c" providerId="ADAL" clId="{6FBAEA7B-492C-4A94-BCAB-9DB737CA705B}" dt="2022-08-31T08:49:54.199" v="8234" actId="6549"/>
        <pc:sldMkLst>
          <pc:docMk/>
          <pc:sldMk cId="3837538076" sldId="3417"/>
        </pc:sldMkLst>
      </pc:sldChg>
      <pc:sldChg chg="del">
        <pc:chgData name="Alexis Kinzelin" userId="e9f19f77-3c43-45b4-aa40-e880244cb77c" providerId="ADAL" clId="{6FBAEA7B-492C-4A94-BCAB-9DB737CA705B}" dt="2022-08-29T15:47:19.603" v="1989" actId="47"/>
        <pc:sldMkLst>
          <pc:docMk/>
          <pc:sldMk cId="2920197511" sldId="3418"/>
        </pc:sldMkLst>
      </pc:sldChg>
      <pc:sldChg chg="add del modNotesTx">
        <pc:chgData name="Alexis Kinzelin" userId="e9f19f77-3c43-45b4-aa40-e880244cb77c" providerId="ADAL" clId="{6FBAEA7B-492C-4A94-BCAB-9DB737CA705B}" dt="2022-08-29T14:03:55.280" v="13" actId="47"/>
        <pc:sldMkLst>
          <pc:docMk/>
          <pc:sldMk cId="755400445" sldId="3419"/>
        </pc:sldMkLst>
      </pc:sldChg>
      <pc:sldChg chg="add del ord setBg">
        <pc:chgData name="Alexis Kinzelin" userId="e9f19f77-3c43-45b4-aa40-e880244cb77c" providerId="ADAL" clId="{6FBAEA7B-492C-4A94-BCAB-9DB737CA705B}" dt="2022-08-29T14:03:15.270" v="5" actId="47"/>
        <pc:sldMkLst>
          <pc:docMk/>
          <pc:sldMk cId="2233476569" sldId="3419"/>
        </pc:sldMkLst>
      </pc:sldChg>
      <pc:sldChg chg="add del setBg">
        <pc:chgData name="Alexis Kinzelin" userId="e9f19f77-3c43-45b4-aa40-e880244cb77c" providerId="ADAL" clId="{6FBAEA7B-492C-4A94-BCAB-9DB737CA705B}" dt="2022-08-29T14:03:19.563" v="7"/>
        <pc:sldMkLst>
          <pc:docMk/>
          <pc:sldMk cId="3278679985" sldId="3419"/>
        </pc:sldMkLst>
      </pc:sldChg>
      <pc:sldChg chg="add del setBg">
        <pc:chgData name="Alexis Kinzelin" userId="e9f19f77-3c43-45b4-aa40-e880244cb77c" providerId="ADAL" clId="{6FBAEA7B-492C-4A94-BCAB-9DB737CA705B}" dt="2022-08-29T14:03:53.722" v="11"/>
        <pc:sldMkLst>
          <pc:docMk/>
          <pc:sldMk cId="769829608" sldId="3420"/>
        </pc:sldMkLst>
      </pc:sldChg>
      <pc:sldChg chg="addSp delSp modSp add mod delAnim modAnim">
        <pc:chgData name="Alexis Kinzelin" userId="e9f19f77-3c43-45b4-aa40-e880244cb77c" providerId="ADAL" clId="{6FBAEA7B-492C-4A94-BCAB-9DB737CA705B}" dt="2022-08-29T15:47:02.483" v="1987" actId="478"/>
        <pc:sldMkLst>
          <pc:docMk/>
          <pc:sldMk cId="1523566410" sldId="3420"/>
        </pc:sldMkLst>
        <pc:spChg chg="del">
          <ac:chgData name="Alexis Kinzelin" userId="e9f19f77-3c43-45b4-aa40-e880244cb77c" providerId="ADAL" clId="{6FBAEA7B-492C-4A94-BCAB-9DB737CA705B}" dt="2022-08-29T14:03:59.749" v="14" actId="478"/>
          <ac:spMkLst>
            <pc:docMk/>
            <pc:sldMk cId="1523566410" sldId="3420"/>
            <ac:spMk id="2" creationId="{147AA491-C057-E5F5-2BA7-021F6BF19165}"/>
          </ac:spMkLst>
        </pc:spChg>
        <pc:spChg chg="add del mod">
          <ac:chgData name="Alexis Kinzelin" userId="e9f19f77-3c43-45b4-aa40-e880244cb77c" providerId="ADAL" clId="{6FBAEA7B-492C-4A94-BCAB-9DB737CA705B}" dt="2022-08-29T15:47:02.483" v="1987" actId="478"/>
          <ac:spMkLst>
            <pc:docMk/>
            <pc:sldMk cId="1523566410" sldId="3420"/>
            <ac:spMk id="14" creationId="{B71CA0CF-9D72-58CE-C8B8-FBB3CF6076DC}"/>
          </ac:spMkLst>
        </pc:spChg>
        <pc:picChg chg="add del mod">
          <ac:chgData name="Alexis Kinzelin" userId="e9f19f77-3c43-45b4-aa40-e880244cb77c" providerId="ADAL" clId="{6FBAEA7B-492C-4A94-BCAB-9DB737CA705B}" dt="2022-08-29T15:47:02.483" v="1987" actId="478"/>
          <ac:picMkLst>
            <pc:docMk/>
            <pc:sldMk cId="1523566410" sldId="3420"/>
            <ac:picMk id="2" creationId="{41DEB51B-46C0-580C-78E9-A65504D0E2E4}"/>
          </ac:picMkLst>
        </pc:picChg>
        <pc:picChg chg="add del mod">
          <ac:chgData name="Alexis Kinzelin" userId="e9f19f77-3c43-45b4-aa40-e880244cb77c" providerId="ADAL" clId="{6FBAEA7B-492C-4A94-BCAB-9DB737CA705B}" dt="2022-08-29T15:47:02.483" v="1987" actId="478"/>
          <ac:picMkLst>
            <pc:docMk/>
            <pc:sldMk cId="1523566410" sldId="3420"/>
            <ac:picMk id="3" creationId="{DF5C6181-08DA-CEA8-59C7-0C9C45DB50DA}"/>
          </ac:picMkLst>
        </pc:picChg>
        <pc:picChg chg="mod">
          <ac:chgData name="Alexis Kinzelin" userId="e9f19f77-3c43-45b4-aa40-e880244cb77c" providerId="ADAL" clId="{6FBAEA7B-492C-4A94-BCAB-9DB737CA705B}" dt="2022-08-29T14:04:13.168" v="15" actId="1076"/>
          <ac:picMkLst>
            <pc:docMk/>
            <pc:sldMk cId="1523566410" sldId="3420"/>
            <ac:picMk id="4" creationId="{458D6EE6-9E47-FA76-2C46-9213545C5A63}"/>
          </ac:picMkLst>
        </pc:picChg>
        <pc:picChg chg="add del mod">
          <ac:chgData name="Alexis Kinzelin" userId="e9f19f77-3c43-45b4-aa40-e880244cb77c" providerId="ADAL" clId="{6FBAEA7B-492C-4A94-BCAB-9DB737CA705B}" dt="2022-08-29T15:47:02.483" v="1987" actId="478"/>
          <ac:picMkLst>
            <pc:docMk/>
            <pc:sldMk cId="1523566410" sldId="3420"/>
            <ac:picMk id="5" creationId="{9C064A5C-2B84-14CF-68A0-B561196FCB93}"/>
          </ac:picMkLst>
        </pc:picChg>
        <pc:picChg chg="mod">
          <ac:chgData name="Alexis Kinzelin" userId="e9f19f77-3c43-45b4-aa40-e880244cb77c" providerId="ADAL" clId="{6FBAEA7B-492C-4A94-BCAB-9DB737CA705B}" dt="2022-08-29T14:04:13.168" v="15" actId="1076"/>
          <ac:picMkLst>
            <pc:docMk/>
            <pc:sldMk cId="1523566410" sldId="3420"/>
            <ac:picMk id="6" creationId="{5178B495-758F-FC86-1635-FDB36F7A8925}"/>
          </ac:picMkLst>
        </pc:picChg>
        <pc:picChg chg="mod">
          <ac:chgData name="Alexis Kinzelin" userId="e9f19f77-3c43-45b4-aa40-e880244cb77c" providerId="ADAL" clId="{6FBAEA7B-492C-4A94-BCAB-9DB737CA705B}" dt="2022-08-29T14:04:13.168" v="15" actId="1076"/>
          <ac:picMkLst>
            <pc:docMk/>
            <pc:sldMk cId="1523566410" sldId="3420"/>
            <ac:picMk id="7" creationId="{69DB4D26-F3CB-9E21-D4B3-5BF419BF0194}"/>
          </ac:picMkLst>
        </pc:picChg>
        <pc:picChg chg="mod">
          <ac:chgData name="Alexis Kinzelin" userId="e9f19f77-3c43-45b4-aa40-e880244cb77c" providerId="ADAL" clId="{6FBAEA7B-492C-4A94-BCAB-9DB737CA705B}" dt="2022-08-29T14:04:13.168" v="15" actId="1076"/>
          <ac:picMkLst>
            <pc:docMk/>
            <pc:sldMk cId="1523566410" sldId="3420"/>
            <ac:picMk id="8" creationId="{D8534F54-5489-4A3F-6BCF-A9E38E1006D3}"/>
          </ac:picMkLst>
        </pc:picChg>
        <pc:picChg chg="add del mod">
          <ac:chgData name="Alexis Kinzelin" userId="e9f19f77-3c43-45b4-aa40-e880244cb77c" providerId="ADAL" clId="{6FBAEA7B-492C-4A94-BCAB-9DB737CA705B}" dt="2022-08-29T15:47:02.483" v="1987" actId="478"/>
          <ac:picMkLst>
            <pc:docMk/>
            <pc:sldMk cId="1523566410" sldId="3420"/>
            <ac:picMk id="9" creationId="{B2167AE7-43CE-BEED-7EC0-739F19006770}"/>
          </ac:picMkLst>
        </pc:picChg>
        <pc:picChg chg="add del mod">
          <ac:chgData name="Alexis Kinzelin" userId="e9f19f77-3c43-45b4-aa40-e880244cb77c" providerId="ADAL" clId="{6FBAEA7B-492C-4A94-BCAB-9DB737CA705B}" dt="2022-08-29T15:47:02.483" v="1987" actId="478"/>
          <ac:picMkLst>
            <pc:docMk/>
            <pc:sldMk cId="1523566410" sldId="3420"/>
            <ac:picMk id="10" creationId="{FF90DF60-6599-5457-81F3-AC46B43C2E32}"/>
          </ac:picMkLst>
        </pc:picChg>
        <pc:picChg chg="add del mod">
          <ac:chgData name="Alexis Kinzelin" userId="e9f19f77-3c43-45b4-aa40-e880244cb77c" providerId="ADAL" clId="{6FBAEA7B-492C-4A94-BCAB-9DB737CA705B}" dt="2022-08-29T15:47:02.483" v="1987" actId="478"/>
          <ac:picMkLst>
            <pc:docMk/>
            <pc:sldMk cId="1523566410" sldId="3420"/>
            <ac:picMk id="11" creationId="{DA31CC31-E00B-3F9C-DB46-012811FA119B}"/>
          </ac:picMkLst>
        </pc:picChg>
        <pc:picChg chg="add del mod">
          <ac:chgData name="Alexis Kinzelin" userId="e9f19f77-3c43-45b4-aa40-e880244cb77c" providerId="ADAL" clId="{6FBAEA7B-492C-4A94-BCAB-9DB737CA705B}" dt="2022-08-29T15:47:02.483" v="1987" actId="478"/>
          <ac:picMkLst>
            <pc:docMk/>
            <pc:sldMk cId="1523566410" sldId="3420"/>
            <ac:picMk id="12" creationId="{579C3F64-F0E8-0331-3C4A-CB1A15440D05}"/>
          </ac:picMkLst>
        </pc:picChg>
        <pc:picChg chg="add del mod">
          <ac:chgData name="Alexis Kinzelin" userId="e9f19f77-3c43-45b4-aa40-e880244cb77c" providerId="ADAL" clId="{6FBAEA7B-492C-4A94-BCAB-9DB737CA705B}" dt="2022-08-29T15:47:02.483" v="1987" actId="478"/>
          <ac:picMkLst>
            <pc:docMk/>
            <pc:sldMk cId="1523566410" sldId="3420"/>
            <ac:picMk id="13" creationId="{A5CB9F87-F4D9-A3CD-71F1-5748BE241519}"/>
          </ac:picMkLst>
        </pc:picChg>
      </pc:sldChg>
      <pc:sldChg chg="addSp delSp modSp add mod modNotesTx">
        <pc:chgData name="Alexis Kinzelin" userId="e9f19f77-3c43-45b4-aa40-e880244cb77c" providerId="ADAL" clId="{6FBAEA7B-492C-4A94-BCAB-9DB737CA705B}" dt="2022-08-30T09:29:28.084" v="2692" actId="478"/>
        <pc:sldMkLst>
          <pc:docMk/>
          <pc:sldMk cId="1267400612" sldId="3421"/>
        </pc:sldMkLst>
        <pc:spChg chg="mod">
          <ac:chgData name="Alexis Kinzelin" userId="e9f19f77-3c43-45b4-aa40-e880244cb77c" providerId="ADAL" clId="{6FBAEA7B-492C-4A94-BCAB-9DB737CA705B}" dt="2022-08-29T14:20:41.062" v="196" actId="1076"/>
          <ac:spMkLst>
            <pc:docMk/>
            <pc:sldMk cId="1267400612" sldId="3421"/>
            <ac:spMk id="11" creationId="{00000000-0000-0000-0000-000000000000}"/>
          </ac:spMkLst>
        </pc:spChg>
        <pc:spChg chg="add del mod">
          <ac:chgData name="Alexis Kinzelin" userId="e9f19f77-3c43-45b4-aa40-e880244cb77c" providerId="ADAL" clId="{6FBAEA7B-492C-4A94-BCAB-9DB737CA705B}" dt="2022-08-29T14:20:41.062" v="196" actId="1076"/>
          <ac:spMkLst>
            <pc:docMk/>
            <pc:sldMk cId="1267400612" sldId="3421"/>
            <ac:spMk id="18" creationId="{00000000-0000-0000-0000-000000000000}"/>
          </ac:spMkLst>
        </pc:spChg>
        <pc:spChg chg="add del mod">
          <ac:chgData name="Alexis Kinzelin" userId="e9f19f77-3c43-45b4-aa40-e880244cb77c" providerId="ADAL" clId="{6FBAEA7B-492C-4A94-BCAB-9DB737CA705B}" dt="2022-08-29T15:00:25.349" v="1077" actId="1076"/>
          <ac:spMkLst>
            <pc:docMk/>
            <pc:sldMk cId="1267400612" sldId="3421"/>
            <ac:spMk id="35" creationId="{672F47A4-BABB-CEE4-D2E9-1A0108B76FA8}"/>
          </ac:spMkLst>
        </pc:spChg>
        <pc:spChg chg="add del">
          <ac:chgData name="Alexis Kinzelin" userId="e9f19f77-3c43-45b4-aa40-e880244cb77c" providerId="ADAL" clId="{6FBAEA7B-492C-4A94-BCAB-9DB737CA705B}" dt="2022-08-29T14:32:22.106" v="378" actId="22"/>
          <ac:spMkLst>
            <pc:docMk/>
            <pc:sldMk cId="1267400612" sldId="3421"/>
            <ac:spMk id="66" creationId="{61489F17-525A-D964-B1A1-0510AC445720}"/>
          </ac:spMkLst>
        </pc:spChg>
        <pc:spChg chg="add del">
          <ac:chgData name="Alexis Kinzelin" userId="e9f19f77-3c43-45b4-aa40-e880244cb77c" providerId="ADAL" clId="{6FBAEA7B-492C-4A94-BCAB-9DB737CA705B}" dt="2022-08-29T14:32:24.657" v="380" actId="22"/>
          <ac:spMkLst>
            <pc:docMk/>
            <pc:sldMk cId="1267400612" sldId="3421"/>
            <ac:spMk id="68" creationId="{3301A21E-FBD5-06A9-3B3C-103EF70A5EB7}"/>
          </ac:spMkLst>
        </pc:spChg>
        <pc:spChg chg="add mod">
          <ac:chgData name="Alexis Kinzelin" userId="e9f19f77-3c43-45b4-aa40-e880244cb77c" providerId="ADAL" clId="{6FBAEA7B-492C-4A94-BCAB-9DB737CA705B}" dt="2022-08-29T15:00:25.349" v="1077" actId="1076"/>
          <ac:spMkLst>
            <pc:docMk/>
            <pc:sldMk cId="1267400612" sldId="3421"/>
            <ac:spMk id="70" creationId="{0F84CF13-B9AC-2FE4-DBFE-55F327E67EF2}"/>
          </ac:spMkLst>
        </pc:spChg>
        <pc:spChg chg="add mod">
          <ac:chgData name="Alexis Kinzelin" userId="e9f19f77-3c43-45b4-aa40-e880244cb77c" providerId="ADAL" clId="{6FBAEA7B-492C-4A94-BCAB-9DB737CA705B}" dt="2022-08-29T15:00:25.349" v="1077" actId="1076"/>
          <ac:spMkLst>
            <pc:docMk/>
            <pc:sldMk cId="1267400612" sldId="3421"/>
            <ac:spMk id="72" creationId="{E617091D-F559-E9E8-509B-4D10D8B0443C}"/>
          </ac:spMkLst>
        </pc:spChg>
        <pc:spChg chg="add mod">
          <ac:chgData name="Alexis Kinzelin" userId="e9f19f77-3c43-45b4-aa40-e880244cb77c" providerId="ADAL" clId="{6FBAEA7B-492C-4A94-BCAB-9DB737CA705B}" dt="2022-08-29T15:00:25.349" v="1077" actId="1076"/>
          <ac:spMkLst>
            <pc:docMk/>
            <pc:sldMk cId="1267400612" sldId="3421"/>
            <ac:spMk id="76" creationId="{A4B5F7F2-54A2-67E5-C1F4-C75F24F0CD73}"/>
          </ac:spMkLst>
        </pc:spChg>
        <pc:spChg chg="add mod">
          <ac:chgData name="Alexis Kinzelin" userId="e9f19f77-3c43-45b4-aa40-e880244cb77c" providerId="ADAL" clId="{6FBAEA7B-492C-4A94-BCAB-9DB737CA705B}" dt="2022-08-29T15:00:25.349" v="1077" actId="1076"/>
          <ac:spMkLst>
            <pc:docMk/>
            <pc:sldMk cId="1267400612" sldId="3421"/>
            <ac:spMk id="79" creationId="{D348EC7C-BC38-BDF0-BE8F-9DD5CD1E0C06}"/>
          </ac:spMkLst>
        </pc:spChg>
        <pc:spChg chg="add mod">
          <ac:chgData name="Alexis Kinzelin" userId="e9f19f77-3c43-45b4-aa40-e880244cb77c" providerId="ADAL" clId="{6FBAEA7B-492C-4A94-BCAB-9DB737CA705B}" dt="2022-08-29T15:00:25.349" v="1077" actId="1076"/>
          <ac:spMkLst>
            <pc:docMk/>
            <pc:sldMk cId="1267400612" sldId="3421"/>
            <ac:spMk id="81" creationId="{A224B71E-598F-62EB-5E8F-7E26F7BFEA75}"/>
          </ac:spMkLst>
        </pc:spChg>
        <pc:spChg chg="add mod">
          <ac:chgData name="Alexis Kinzelin" userId="e9f19f77-3c43-45b4-aa40-e880244cb77c" providerId="ADAL" clId="{6FBAEA7B-492C-4A94-BCAB-9DB737CA705B}" dt="2022-08-29T15:00:25.349" v="1077" actId="1076"/>
          <ac:spMkLst>
            <pc:docMk/>
            <pc:sldMk cId="1267400612" sldId="3421"/>
            <ac:spMk id="83" creationId="{A1A5D522-62F7-2C9F-4296-ACED5AA8F8A7}"/>
          </ac:spMkLst>
        </pc:spChg>
        <pc:spChg chg="add mod">
          <ac:chgData name="Alexis Kinzelin" userId="e9f19f77-3c43-45b4-aa40-e880244cb77c" providerId="ADAL" clId="{6FBAEA7B-492C-4A94-BCAB-9DB737CA705B}" dt="2022-08-29T15:00:25.349" v="1077" actId="1076"/>
          <ac:spMkLst>
            <pc:docMk/>
            <pc:sldMk cId="1267400612" sldId="3421"/>
            <ac:spMk id="85" creationId="{59F69216-E188-7DA4-0522-BE8885D94DFA}"/>
          </ac:spMkLst>
        </pc:spChg>
        <pc:grpChg chg="add mod ord">
          <ac:chgData name="Alexis Kinzelin" userId="e9f19f77-3c43-45b4-aa40-e880244cb77c" providerId="ADAL" clId="{6FBAEA7B-492C-4A94-BCAB-9DB737CA705B}" dt="2022-08-29T15:00:25.349" v="1077" actId="1076"/>
          <ac:grpSpMkLst>
            <pc:docMk/>
            <pc:sldMk cId="1267400612" sldId="3421"/>
            <ac:grpSpMk id="26" creationId="{E4A5EB40-D9F2-35C8-EBB0-206114AB0C4A}"/>
          </ac:grpSpMkLst>
        </pc:grpChg>
        <pc:grpChg chg="add del mod">
          <ac:chgData name="Alexis Kinzelin" userId="e9f19f77-3c43-45b4-aa40-e880244cb77c" providerId="ADAL" clId="{6FBAEA7B-492C-4A94-BCAB-9DB737CA705B}" dt="2022-08-29T14:20:19.272" v="194" actId="478"/>
          <ac:grpSpMkLst>
            <pc:docMk/>
            <pc:sldMk cId="1267400612" sldId="3421"/>
            <ac:grpSpMk id="27" creationId="{8540FB9B-C1ED-7DE5-5A4C-9B2AFEC734DD}"/>
          </ac:grpSpMkLst>
        </pc:grpChg>
        <pc:grpChg chg="del mod">
          <ac:chgData name="Alexis Kinzelin" userId="e9f19f77-3c43-45b4-aa40-e880244cb77c" providerId="ADAL" clId="{6FBAEA7B-492C-4A94-BCAB-9DB737CA705B}" dt="2022-08-29T14:24:12.552" v="210" actId="478"/>
          <ac:grpSpMkLst>
            <pc:docMk/>
            <pc:sldMk cId="1267400612" sldId="3421"/>
            <ac:grpSpMk id="41" creationId="{08EAD4E3-8117-11A0-E740-44CA09FAB4D9}"/>
          </ac:grpSpMkLst>
        </pc:grpChg>
        <pc:grpChg chg="add del mod">
          <ac:chgData name="Alexis Kinzelin" userId="e9f19f77-3c43-45b4-aa40-e880244cb77c" providerId="ADAL" clId="{6FBAEA7B-492C-4A94-BCAB-9DB737CA705B}" dt="2022-08-29T14:24:36.862" v="219"/>
          <ac:grpSpMkLst>
            <pc:docMk/>
            <pc:sldMk cId="1267400612" sldId="3421"/>
            <ac:grpSpMk id="48" creationId="{A3CB9C9B-55D8-20F9-F92B-F194CBE9A86F}"/>
          </ac:grpSpMkLst>
        </pc:grpChg>
        <pc:grpChg chg="mod">
          <ac:chgData name="Alexis Kinzelin" userId="e9f19f77-3c43-45b4-aa40-e880244cb77c" providerId="ADAL" clId="{6FBAEA7B-492C-4A94-BCAB-9DB737CA705B}" dt="2022-08-29T14:24:36.862" v="219"/>
          <ac:grpSpMkLst>
            <pc:docMk/>
            <pc:sldMk cId="1267400612" sldId="3421"/>
            <ac:grpSpMk id="49" creationId="{498FBC4F-B271-0BFA-7062-8FB6E851E628}"/>
          </ac:grpSpMkLst>
        </pc:grpChg>
        <pc:grpChg chg="mod">
          <ac:chgData name="Alexis Kinzelin" userId="e9f19f77-3c43-45b4-aa40-e880244cb77c" providerId="ADAL" clId="{6FBAEA7B-492C-4A94-BCAB-9DB737CA705B}" dt="2022-08-29T14:25:10.649" v="237"/>
          <ac:grpSpMkLst>
            <pc:docMk/>
            <pc:sldMk cId="1267400612" sldId="3421"/>
            <ac:grpSpMk id="60" creationId="{D3225D2C-9075-887A-4276-C445681C394A}"/>
          </ac:grpSpMkLst>
        </pc:grpChg>
        <pc:graphicFrameChg chg="add del mod">
          <ac:chgData name="Alexis Kinzelin" userId="e9f19f77-3c43-45b4-aa40-e880244cb77c" providerId="ADAL" clId="{6FBAEA7B-492C-4A94-BCAB-9DB737CA705B}" dt="2022-08-29T14:30:44.661" v="361" actId="21"/>
          <ac:graphicFrameMkLst>
            <pc:docMk/>
            <pc:sldMk cId="1267400612" sldId="3421"/>
            <ac:graphicFrameMk id="61" creationId="{E005435C-0B0A-696D-91A4-1F2AC8D33467}"/>
          </ac:graphicFrameMkLst>
        </pc:graphicFrameChg>
        <pc:picChg chg="del">
          <ac:chgData name="Alexis Kinzelin" userId="e9f19f77-3c43-45b4-aa40-e880244cb77c" providerId="ADAL" clId="{6FBAEA7B-492C-4A94-BCAB-9DB737CA705B}" dt="2022-08-29T14:04:48.621" v="21" actId="478"/>
          <ac:picMkLst>
            <pc:docMk/>
            <pc:sldMk cId="1267400612" sldId="3421"/>
            <ac:picMk id="3" creationId="{00000000-0000-0000-0000-000000000000}"/>
          </ac:picMkLst>
        </pc:picChg>
        <pc:picChg chg="add">
          <ac:chgData name="Alexis Kinzelin" userId="e9f19f77-3c43-45b4-aa40-e880244cb77c" providerId="ADAL" clId="{6FBAEA7B-492C-4A94-BCAB-9DB737CA705B}" dt="2022-08-29T14:59:42.658" v="1072" actId="22"/>
          <ac:picMkLst>
            <pc:docMk/>
            <pc:sldMk cId="1267400612" sldId="3421"/>
            <ac:picMk id="3" creationId="{B9B0D0EF-BDAD-38B8-3CF1-4FC2D24B344E}"/>
          </ac:picMkLst>
        </pc:picChg>
        <pc:picChg chg="del">
          <ac:chgData name="Alexis Kinzelin" userId="e9f19f77-3c43-45b4-aa40-e880244cb77c" providerId="ADAL" clId="{6FBAEA7B-492C-4A94-BCAB-9DB737CA705B}" dt="2022-08-29T14:04:46.638" v="20" actId="478"/>
          <ac:picMkLst>
            <pc:docMk/>
            <pc:sldMk cId="1267400612" sldId="3421"/>
            <ac:picMk id="4" creationId="{00000000-0000-0000-0000-000000000000}"/>
          </ac:picMkLst>
        </pc:picChg>
        <pc:picChg chg="add del mod">
          <ac:chgData name="Alexis Kinzelin" userId="e9f19f77-3c43-45b4-aa40-e880244cb77c" providerId="ADAL" clId="{6FBAEA7B-492C-4A94-BCAB-9DB737CA705B}" dt="2022-08-29T14:14:00.969" v="70" actId="478"/>
          <ac:picMkLst>
            <pc:docMk/>
            <pc:sldMk cId="1267400612" sldId="3421"/>
            <ac:picMk id="5" creationId="{9F111234-2675-F93F-5063-82EB96CB386B}"/>
          </ac:picMkLst>
        </pc:picChg>
        <pc:picChg chg="add del">
          <ac:chgData name="Alexis Kinzelin" userId="e9f19f77-3c43-45b4-aa40-e880244cb77c" providerId="ADAL" clId="{6FBAEA7B-492C-4A94-BCAB-9DB737CA705B}" dt="2022-08-30T09:29:28.084" v="2692" actId="478"/>
          <ac:picMkLst>
            <pc:docMk/>
            <pc:sldMk cId="1267400612" sldId="3421"/>
            <ac:picMk id="5" creationId="{CBD65C7B-A57E-55CE-F6A6-0BD23856EAF6}"/>
          </ac:picMkLst>
        </pc:picChg>
        <pc:picChg chg="add mod modCrop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7" creationId="{A63C62EE-C25D-C33C-1CEA-85F45DE09FF4}"/>
          </ac:picMkLst>
        </pc:picChg>
        <pc:picChg chg="mod">
          <ac:chgData name="Alexis Kinzelin" userId="e9f19f77-3c43-45b4-aa40-e880244cb77c" providerId="ADAL" clId="{6FBAEA7B-492C-4A94-BCAB-9DB737CA705B}" dt="2022-08-29T14:20:41.062" v="196" actId="1076"/>
          <ac:picMkLst>
            <pc:docMk/>
            <pc:sldMk cId="1267400612" sldId="3421"/>
            <ac:picMk id="8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29T14:05:05.645" v="46" actId="478"/>
          <ac:picMkLst>
            <pc:docMk/>
            <pc:sldMk cId="1267400612" sldId="3421"/>
            <ac:picMk id="9" creationId="{00000000-0000-0000-0000-000000000000}"/>
          </ac:picMkLst>
        </pc:picChg>
        <pc:picChg chg="add del">
          <ac:chgData name="Alexis Kinzelin" userId="e9f19f77-3c43-45b4-aa40-e880244cb77c" providerId="ADAL" clId="{6FBAEA7B-492C-4A94-BCAB-9DB737CA705B}" dt="2022-08-30T09:29:28.084" v="2692" actId="478"/>
          <ac:picMkLst>
            <pc:docMk/>
            <pc:sldMk cId="1267400612" sldId="3421"/>
            <ac:picMk id="9" creationId="{9CDE1C54-DB01-9528-366E-88744FB0E284}"/>
          </ac:picMkLst>
        </pc:picChg>
        <pc:picChg chg="mod">
          <ac:chgData name="Alexis Kinzelin" userId="e9f19f77-3c43-45b4-aa40-e880244cb77c" providerId="ADAL" clId="{6FBAEA7B-492C-4A94-BCAB-9DB737CA705B}" dt="2022-08-29T14:20:41.062" v="196" actId="1076"/>
          <ac:picMkLst>
            <pc:docMk/>
            <pc:sldMk cId="1267400612" sldId="3421"/>
            <ac:picMk id="10" creationId="{00000000-0000-0000-0000-000000000000}"/>
          </ac:picMkLst>
        </pc:picChg>
        <pc:picChg chg="add mod modCrop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13" creationId="{8EFBA9BF-5B1F-123F-A455-F43F0A634ED4}"/>
          </ac:picMkLst>
        </pc:picChg>
        <pc:picChg chg="add del">
          <ac:chgData name="Alexis Kinzelin" userId="e9f19f77-3c43-45b4-aa40-e880244cb77c" providerId="ADAL" clId="{6FBAEA7B-492C-4A94-BCAB-9DB737CA705B}" dt="2022-08-30T09:29:28.084" v="2692" actId="478"/>
          <ac:picMkLst>
            <pc:docMk/>
            <pc:sldMk cId="1267400612" sldId="3421"/>
            <ac:picMk id="14" creationId="{FFE6CF42-76BB-47D7-13AB-F382F72BE476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15" creationId="{787E86E4-A8DD-87FC-F255-3EF151669F9B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17" creationId="{90075CC0-7E1A-BF15-1D1C-91031D720127}"/>
          </ac:picMkLst>
        </pc:picChg>
        <pc:picChg chg="add">
          <ac:chgData name="Alexis Kinzelin" userId="e9f19f77-3c43-45b4-aa40-e880244cb77c" providerId="ADAL" clId="{6FBAEA7B-492C-4A94-BCAB-9DB737CA705B}" dt="2022-08-30T09:29:25.590" v="2691" actId="22"/>
          <ac:picMkLst>
            <pc:docMk/>
            <pc:sldMk cId="1267400612" sldId="3421"/>
            <ac:picMk id="19" creationId="{03B08C8D-025E-BD71-5CC2-D076B9CDDD65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20" creationId="{C9555C91-D337-DAC5-44CD-27E6A4982FA0}"/>
          </ac:picMkLst>
        </pc:picChg>
        <pc:picChg chg="add">
          <ac:chgData name="Alexis Kinzelin" userId="e9f19f77-3c43-45b4-aa40-e880244cb77c" providerId="ADAL" clId="{6FBAEA7B-492C-4A94-BCAB-9DB737CA705B}" dt="2022-08-30T09:29:25.590" v="2691" actId="22"/>
          <ac:picMkLst>
            <pc:docMk/>
            <pc:sldMk cId="1267400612" sldId="3421"/>
            <ac:picMk id="22" creationId="{18F4D231-18E4-B9D1-4F94-7F353B417104}"/>
          </ac:picMkLst>
        </pc:picChg>
        <pc:picChg chg="del">
          <ac:chgData name="Alexis Kinzelin" userId="e9f19f77-3c43-45b4-aa40-e880244cb77c" providerId="ADAL" clId="{6FBAEA7B-492C-4A94-BCAB-9DB737CA705B}" dt="2022-08-29T14:04:46.638" v="20" actId="478"/>
          <ac:picMkLst>
            <pc:docMk/>
            <pc:sldMk cId="1267400612" sldId="3421"/>
            <ac:picMk id="22" creationId="{C5B6448C-9C5D-1285-3D78-1B01E47EE3D8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23" creationId="{42B2D56C-A98C-1CC0-1126-3B2602F89F7A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25" creationId="{28C4A2A2-F8F8-EBEE-8464-D762EF973DD3}"/>
          </ac:picMkLst>
        </pc:picChg>
        <pc:picChg chg="add">
          <ac:chgData name="Alexis Kinzelin" userId="e9f19f77-3c43-45b4-aa40-e880244cb77c" providerId="ADAL" clId="{6FBAEA7B-492C-4A94-BCAB-9DB737CA705B}" dt="2022-08-30T09:29:25.590" v="2691" actId="22"/>
          <ac:picMkLst>
            <pc:docMk/>
            <pc:sldMk cId="1267400612" sldId="3421"/>
            <ac:picMk id="27" creationId="{5248AE6B-F96A-9CF9-B883-53187AB23493}"/>
          </ac:picMkLst>
        </pc:picChg>
        <pc:picChg chg="mod">
          <ac:chgData name="Alexis Kinzelin" userId="e9f19f77-3c43-45b4-aa40-e880244cb77c" providerId="ADAL" clId="{6FBAEA7B-492C-4A94-BCAB-9DB737CA705B}" dt="2022-08-29T14:16:57.765" v="158"/>
          <ac:picMkLst>
            <pc:docMk/>
            <pc:sldMk cId="1267400612" sldId="3421"/>
            <ac:picMk id="28" creationId="{B76E6AEF-AD58-AD99-B4C8-E7D3895FCD25}"/>
          </ac:picMkLst>
        </pc:picChg>
        <pc:picChg chg="mod">
          <ac:chgData name="Alexis Kinzelin" userId="e9f19f77-3c43-45b4-aa40-e880244cb77c" providerId="ADAL" clId="{6FBAEA7B-492C-4A94-BCAB-9DB737CA705B}" dt="2022-08-29T14:16:57.765" v="158"/>
          <ac:picMkLst>
            <pc:docMk/>
            <pc:sldMk cId="1267400612" sldId="3421"/>
            <ac:picMk id="29" creationId="{ACBC4E3A-DB7B-B14D-CFA2-2F6581B27347}"/>
          </ac:picMkLst>
        </pc:picChg>
        <pc:picChg chg="mod">
          <ac:chgData name="Alexis Kinzelin" userId="e9f19f77-3c43-45b4-aa40-e880244cb77c" providerId="ADAL" clId="{6FBAEA7B-492C-4A94-BCAB-9DB737CA705B}" dt="2022-08-29T14:16:57.765" v="158"/>
          <ac:picMkLst>
            <pc:docMk/>
            <pc:sldMk cId="1267400612" sldId="3421"/>
            <ac:picMk id="30" creationId="{60FA909B-67EC-982E-F2A8-EFA778966C92}"/>
          </ac:picMkLst>
        </pc:picChg>
        <pc:picChg chg="mod">
          <ac:chgData name="Alexis Kinzelin" userId="e9f19f77-3c43-45b4-aa40-e880244cb77c" providerId="ADAL" clId="{6FBAEA7B-492C-4A94-BCAB-9DB737CA705B}" dt="2022-08-29T14:16:57.765" v="158"/>
          <ac:picMkLst>
            <pc:docMk/>
            <pc:sldMk cId="1267400612" sldId="3421"/>
            <ac:picMk id="31" creationId="{DC84AE5A-7256-9332-A7AE-43DFB4FE458C}"/>
          </ac:picMkLst>
        </pc:picChg>
        <pc:picChg chg="mod">
          <ac:chgData name="Alexis Kinzelin" userId="e9f19f77-3c43-45b4-aa40-e880244cb77c" providerId="ADAL" clId="{6FBAEA7B-492C-4A94-BCAB-9DB737CA705B}" dt="2022-08-29T14:16:57.765" v="158"/>
          <ac:picMkLst>
            <pc:docMk/>
            <pc:sldMk cId="1267400612" sldId="3421"/>
            <ac:picMk id="32" creationId="{F8F3A99F-C3ED-6846-6D94-73841FF34543}"/>
          </ac:picMkLst>
        </pc:picChg>
        <pc:picChg chg="mod">
          <ac:chgData name="Alexis Kinzelin" userId="e9f19f77-3c43-45b4-aa40-e880244cb77c" providerId="ADAL" clId="{6FBAEA7B-492C-4A94-BCAB-9DB737CA705B}" dt="2022-08-29T14:16:57.765" v="158"/>
          <ac:picMkLst>
            <pc:docMk/>
            <pc:sldMk cId="1267400612" sldId="3421"/>
            <ac:picMk id="33" creationId="{B84D6616-90F9-26F3-BA28-B10BEF70F23F}"/>
          </ac:picMkLst>
        </pc:picChg>
        <pc:picChg chg="mod">
          <ac:chgData name="Alexis Kinzelin" userId="e9f19f77-3c43-45b4-aa40-e880244cb77c" providerId="ADAL" clId="{6FBAEA7B-492C-4A94-BCAB-9DB737CA705B}" dt="2022-08-29T14:16:57.765" v="158"/>
          <ac:picMkLst>
            <pc:docMk/>
            <pc:sldMk cId="1267400612" sldId="3421"/>
            <ac:picMk id="34" creationId="{B694EBC1-3C22-B314-EB87-B958F4752F60}"/>
          </ac:picMkLst>
        </pc:picChg>
        <pc:picChg chg="add del mod">
          <ac:chgData name="Alexis Kinzelin" userId="e9f19f77-3c43-45b4-aa40-e880244cb77c" providerId="ADAL" clId="{6FBAEA7B-492C-4A94-BCAB-9DB737CA705B}" dt="2022-08-29T14:19:02.154" v="167" actId="478"/>
          <ac:picMkLst>
            <pc:docMk/>
            <pc:sldMk cId="1267400612" sldId="3421"/>
            <ac:picMk id="37" creationId="{7E72CD39-82C9-3F82-A66F-1DEBD6B58626}"/>
          </ac:picMkLst>
        </pc:picChg>
        <pc:picChg chg="add del mod modCrop">
          <ac:chgData name="Alexis Kinzelin" userId="e9f19f77-3c43-45b4-aa40-e880244cb77c" providerId="ADAL" clId="{6FBAEA7B-492C-4A94-BCAB-9DB737CA705B}" dt="2022-08-29T14:31:29.884" v="367" actId="478"/>
          <ac:picMkLst>
            <pc:docMk/>
            <pc:sldMk cId="1267400612" sldId="3421"/>
            <ac:picMk id="63" creationId="{9F5B0702-6BAF-4EDC-1FA6-EF5EB4735EE2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64" creationId="{B5CFBFF2-1DF5-01D4-C6EF-241BA5431F57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74" creationId="{3F42B382-C68C-ADC5-1072-D3D94C592A14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78" creationId="{A6CCF779-53C4-6A1A-1432-604EEF5308C7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80" creationId="{5D3B39B1-63E3-6027-8277-5802ACB5E499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82" creationId="{A4870CDC-DD69-79FB-B81F-5557A8EC65BB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84" creationId="{2FD5DD8A-988F-BA22-B547-D3EE4D50E753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86" creationId="{DABDFC9E-52B4-977D-E074-6F1457DE258A}"/>
          </ac:picMkLst>
        </pc:picChg>
        <pc:picChg chg="add del">
          <ac:chgData name="Alexis Kinzelin" userId="e9f19f77-3c43-45b4-aa40-e880244cb77c" providerId="ADAL" clId="{6FBAEA7B-492C-4A94-BCAB-9DB737CA705B}" dt="2022-08-29T14:33:44.003" v="393" actId="478"/>
          <ac:picMkLst>
            <pc:docMk/>
            <pc:sldMk cId="1267400612" sldId="3421"/>
            <ac:picMk id="1026" creationId="{A31E62B2-CC3E-AB4A-939C-B61E7C7E8CD0}"/>
          </ac:picMkLst>
        </pc:picChg>
        <pc:picChg chg="add mod">
          <ac:chgData name="Alexis Kinzelin" userId="e9f19f77-3c43-45b4-aa40-e880244cb77c" providerId="ADAL" clId="{6FBAEA7B-492C-4A94-BCAB-9DB737CA705B}" dt="2022-08-29T15:00:25.349" v="1077" actId="1076"/>
          <ac:picMkLst>
            <pc:docMk/>
            <pc:sldMk cId="1267400612" sldId="3421"/>
            <ac:picMk id="1028" creationId="{BD518100-8844-6A99-2965-D39974AAD7AE}"/>
          </ac:picMkLst>
        </pc:picChg>
        <pc:inkChg chg="add mod">
          <ac:chgData name="Alexis Kinzelin" userId="e9f19f77-3c43-45b4-aa40-e880244cb77c" providerId="ADAL" clId="{6FBAEA7B-492C-4A94-BCAB-9DB737CA705B}" dt="2022-08-29T14:24:05.033" v="209"/>
          <ac:inkMkLst>
            <pc:docMk/>
            <pc:sldMk cId="1267400612" sldId="3421"/>
            <ac:inkMk id="38" creationId="{B5CBCBFE-DFB7-F156-6382-AF12F2B753C4}"/>
          </ac:inkMkLst>
        </pc:inkChg>
        <pc:inkChg chg="add mod">
          <ac:chgData name="Alexis Kinzelin" userId="e9f19f77-3c43-45b4-aa40-e880244cb77c" providerId="ADAL" clId="{6FBAEA7B-492C-4A94-BCAB-9DB737CA705B}" dt="2022-08-29T14:24:05.033" v="209"/>
          <ac:inkMkLst>
            <pc:docMk/>
            <pc:sldMk cId="1267400612" sldId="3421"/>
            <ac:inkMk id="39" creationId="{2D147DBE-FDA3-9DAF-59E1-5A0CF3CB1875}"/>
          </ac:inkMkLst>
        </pc:inkChg>
        <pc:inkChg chg="add mod">
          <ac:chgData name="Alexis Kinzelin" userId="e9f19f77-3c43-45b4-aa40-e880244cb77c" providerId="ADAL" clId="{6FBAEA7B-492C-4A94-BCAB-9DB737CA705B}" dt="2022-08-29T14:24:05.033" v="209"/>
          <ac:inkMkLst>
            <pc:docMk/>
            <pc:sldMk cId="1267400612" sldId="3421"/>
            <ac:inkMk id="40" creationId="{68E296A1-C59F-C06C-28A9-4646A2F3B82A}"/>
          </ac:inkMkLst>
        </pc:inkChg>
        <pc:inkChg chg="add del mod">
          <ac:chgData name="Alexis Kinzelin" userId="e9f19f77-3c43-45b4-aa40-e880244cb77c" providerId="ADAL" clId="{6FBAEA7B-492C-4A94-BCAB-9DB737CA705B}" dt="2022-08-29T14:24:43.670" v="224" actId="9405"/>
          <ac:inkMkLst>
            <pc:docMk/>
            <pc:sldMk cId="1267400612" sldId="3421"/>
            <ac:inkMk id="42" creationId="{C739C6AB-A043-E3AC-B104-2C8BC45F2E14}"/>
          </ac:inkMkLst>
        </pc:inkChg>
        <pc:inkChg chg="add del mod">
          <ac:chgData name="Alexis Kinzelin" userId="e9f19f77-3c43-45b4-aa40-e880244cb77c" providerId="ADAL" clId="{6FBAEA7B-492C-4A94-BCAB-9DB737CA705B}" dt="2022-08-29T14:24:43.141" v="223" actId="9405"/>
          <ac:inkMkLst>
            <pc:docMk/>
            <pc:sldMk cId="1267400612" sldId="3421"/>
            <ac:inkMk id="43" creationId="{18931AA7-8C59-78AA-311D-DE994AC666E3}"/>
          </ac:inkMkLst>
        </pc:inkChg>
        <pc:inkChg chg="add del mod">
          <ac:chgData name="Alexis Kinzelin" userId="e9f19f77-3c43-45b4-aa40-e880244cb77c" providerId="ADAL" clId="{6FBAEA7B-492C-4A94-BCAB-9DB737CA705B}" dt="2022-08-29T14:24:42.681" v="222" actId="9405"/>
          <ac:inkMkLst>
            <pc:docMk/>
            <pc:sldMk cId="1267400612" sldId="3421"/>
            <ac:inkMk id="44" creationId="{A064B63D-89D7-FE3D-8E88-E19A2AA0B700}"/>
          </ac:inkMkLst>
        </pc:inkChg>
        <pc:inkChg chg="add del mod">
          <ac:chgData name="Alexis Kinzelin" userId="e9f19f77-3c43-45b4-aa40-e880244cb77c" providerId="ADAL" clId="{6FBAEA7B-492C-4A94-BCAB-9DB737CA705B}" dt="2022-08-29T14:24:42.296" v="221" actId="9405"/>
          <ac:inkMkLst>
            <pc:docMk/>
            <pc:sldMk cId="1267400612" sldId="3421"/>
            <ac:inkMk id="45" creationId="{59C0A95A-440C-893B-A713-2BF9093E1308}"/>
          </ac:inkMkLst>
        </pc:inkChg>
        <pc:inkChg chg="add del mod">
          <ac:chgData name="Alexis Kinzelin" userId="e9f19f77-3c43-45b4-aa40-e880244cb77c" providerId="ADAL" clId="{6FBAEA7B-492C-4A94-BCAB-9DB737CA705B}" dt="2022-08-29T14:24:41.361" v="220" actId="9405"/>
          <ac:inkMkLst>
            <pc:docMk/>
            <pc:sldMk cId="1267400612" sldId="3421"/>
            <ac:inkMk id="46" creationId="{FB7084A8-DE60-59E9-CCBA-55DD68FEE013}"/>
          </ac:inkMkLst>
        </pc:inkChg>
        <pc:inkChg chg="add del mod">
          <ac:chgData name="Alexis Kinzelin" userId="e9f19f77-3c43-45b4-aa40-e880244cb77c" providerId="ADAL" clId="{6FBAEA7B-492C-4A94-BCAB-9DB737CA705B}" dt="2022-08-29T14:24:36.862" v="219"/>
          <ac:inkMkLst>
            <pc:docMk/>
            <pc:sldMk cId="1267400612" sldId="3421"/>
            <ac:inkMk id="47" creationId="{3127286B-F77A-094B-6EBA-222729EB4147}"/>
          </ac:inkMkLst>
        </pc:inkChg>
        <pc:inkChg chg="add del mod">
          <ac:chgData name="Alexis Kinzelin" userId="e9f19f77-3c43-45b4-aa40-e880244cb77c" providerId="ADAL" clId="{6FBAEA7B-492C-4A94-BCAB-9DB737CA705B}" dt="2022-08-29T14:25:12.820" v="246" actId="9405"/>
          <ac:inkMkLst>
            <pc:docMk/>
            <pc:sldMk cId="1267400612" sldId="3421"/>
            <ac:inkMk id="50" creationId="{B1D27759-50B5-50B3-BACB-1BD48ED30937}"/>
          </ac:inkMkLst>
        </pc:inkChg>
        <pc:inkChg chg="add del mod">
          <ac:chgData name="Alexis Kinzelin" userId="e9f19f77-3c43-45b4-aa40-e880244cb77c" providerId="ADAL" clId="{6FBAEA7B-492C-4A94-BCAB-9DB737CA705B}" dt="2022-08-29T14:25:12.632" v="245" actId="9405"/>
          <ac:inkMkLst>
            <pc:docMk/>
            <pc:sldMk cId="1267400612" sldId="3421"/>
            <ac:inkMk id="51" creationId="{8DD06A4E-9C1D-BAD7-6039-26998D7ECBBB}"/>
          </ac:inkMkLst>
        </pc:inkChg>
        <pc:inkChg chg="add del mod">
          <ac:chgData name="Alexis Kinzelin" userId="e9f19f77-3c43-45b4-aa40-e880244cb77c" providerId="ADAL" clId="{6FBAEA7B-492C-4A94-BCAB-9DB737CA705B}" dt="2022-08-29T14:25:12.489" v="244" actId="9405"/>
          <ac:inkMkLst>
            <pc:docMk/>
            <pc:sldMk cId="1267400612" sldId="3421"/>
            <ac:inkMk id="52" creationId="{3B378ACE-997B-DD61-AC2A-B0318464AF40}"/>
          </ac:inkMkLst>
        </pc:inkChg>
        <pc:inkChg chg="add del mod">
          <ac:chgData name="Alexis Kinzelin" userId="e9f19f77-3c43-45b4-aa40-e880244cb77c" providerId="ADAL" clId="{6FBAEA7B-492C-4A94-BCAB-9DB737CA705B}" dt="2022-08-29T14:25:12.332" v="243" actId="9405"/>
          <ac:inkMkLst>
            <pc:docMk/>
            <pc:sldMk cId="1267400612" sldId="3421"/>
            <ac:inkMk id="53" creationId="{5237D06B-52F0-F838-362E-B29569D1B1FE}"/>
          </ac:inkMkLst>
        </pc:inkChg>
        <pc:inkChg chg="add del mod">
          <ac:chgData name="Alexis Kinzelin" userId="e9f19f77-3c43-45b4-aa40-e880244cb77c" providerId="ADAL" clId="{6FBAEA7B-492C-4A94-BCAB-9DB737CA705B}" dt="2022-08-29T14:25:12.191" v="242" actId="9405"/>
          <ac:inkMkLst>
            <pc:docMk/>
            <pc:sldMk cId="1267400612" sldId="3421"/>
            <ac:inkMk id="54" creationId="{5132DC88-BAF2-C900-1C64-C4369296F6C8}"/>
          </ac:inkMkLst>
        </pc:inkChg>
        <pc:inkChg chg="add del mod">
          <ac:chgData name="Alexis Kinzelin" userId="e9f19f77-3c43-45b4-aa40-e880244cb77c" providerId="ADAL" clId="{6FBAEA7B-492C-4A94-BCAB-9DB737CA705B}" dt="2022-08-29T14:25:12.034" v="241" actId="9405"/>
          <ac:inkMkLst>
            <pc:docMk/>
            <pc:sldMk cId="1267400612" sldId="3421"/>
            <ac:inkMk id="55" creationId="{A76DF2E2-D961-B7CC-A791-6DF232C2A33B}"/>
          </ac:inkMkLst>
        </pc:inkChg>
        <pc:inkChg chg="add del mod">
          <ac:chgData name="Alexis Kinzelin" userId="e9f19f77-3c43-45b4-aa40-e880244cb77c" providerId="ADAL" clId="{6FBAEA7B-492C-4A94-BCAB-9DB737CA705B}" dt="2022-08-29T14:25:11.891" v="240" actId="9405"/>
          <ac:inkMkLst>
            <pc:docMk/>
            <pc:sldMk cId="1267400612" sldId="3421"/>
            <ac:inkMk id="56" creationId="{4518CAC0-DB10-3118-8BC4-5E3C3ADEA3A7}"/>
          </ac:inkMkLst>
        </pc:inkChg>
        <pc:inkChg chg="add del mod">
          <ac:chgData name="Alexis Kinzelin" userId="e9f19f77-3c43-45b4-aa40-e880244cb77c" providerId="ADAL" clId="{6FBAEA7B-492C-4A94-BCAB-9DB737CA705B}" dt="2022-08-29T14:25:11.719" v="239" actId="9405"/>
          <ac:inkMkLst>
            <pc:docMk/>
            <pc:sldMk cId="1267400612" sldId="3421"/>
            <ac:inkMk id="57" creationId="{3E59067C-CCFA-80C9-44F9-5C480E1C9AB2}"/>
          </ac:inkMkLst>
        </pc:inkChg>
        <pc:inkChg chg="add del mod">
          <ac:chgData name="Alexis Kinzelin" userId="e9f19f77-3c43-45b4-aa40-e880244cb77c" providerId="ADAL" clId="{6FBAEA7B-492C-4A94-BCAB-9DB737CA705B}" dt="2022-08-29T14:25:11.342" v="238" actId="9405"/>
          <ac:inkMkLst>
            <pc:docMk/>
            <pc:sldMk cId="1267400612" sldId="3421"/>
            <ac:inkMk id="58" creationId="{7D019701-68B5-048B-28C8-3837B3419F79}"/>
          </ac:inkMkLst>
        </pc:inkChg>
        <pc:inkChg chg="add del mod">
          <ac:chgData name="Alexis Kinzelin" userId="e9f19f77-3c43-45b4-aa40-e880244cb77c" providerId="ADAL" clId="{6FBAEA7B-492C-4A94-BCAB-9DB737CA705B}" dt="2022-08-29T14:25:10.649" v="237"/>
          <ac:inkMkLst>
            <pc:docMk/>
            <pc:sldMk cId="1267400612" sldId="3421"/>
            <ac:inkMk id="59" creationId="{E50EFFA9-EEF1-918D-4D2E-75F7FE10BD36}"/>
          </ac:inkMkLst>
        </pc:inkChg>
      </pc:sldChg>
      <pc:sldChg chg="add del setBg">
        <pc:chgData name="Alexis Kinzelin" userId="e9f19f77-3c43-45b4-aa40-e880244cb77c" providerId="ADAL" clId="{6FBAEA7B-492C-4A94-BCAB-9DB737CA705B}" dt="2022-08-29T14:04:40.432" v="17"/>
        <pc:sldMkLst>
          <pc:docMk/>
          <pc:sldMk cId="3096890276" sldId="3421"/>
        </pc:sldMkLst>
      </pc:sldChg>
      <pc:sldChg chg="add del setBg">
        <pc:chgData name="Alexis Kinzelin" userId="e9f19f77-3c43-45b4-aa40-e880244cb77c" providerId="ADAL" clId="{6FBAEA7B-492C-4A94-BCAB-9DB737CA705B}" dt="2022-08-29T14:48:18.130" v="987"/>
        <pc:sldMkLst>
          <pc:docMk/>
          <pc:sldMk cId="1689092594" sldId="3422"/>
        </pc:sldMkLst>
      </pc:sldChg>
      <pc:sldChg chg="addSp delSp modSp add mod modAnim">
        <pc:chgData name="Alexis Kinzelin" userId="e9f19f77-3c43-45b4-aa40-e880244cb77c" providerId="ADAL" clId="{6FBAEA7B-492C-4A94-BCAB-9DB737CA705B}" dt="2022-08-31T08:02:11.733" v="7464" actId="478"/>
        <pc:sldMkLst>
          <pc:docMk/>
          <pc:sldMk cId="1789468204" sldId="3422"/>
        </pc:sldMkLst>
        <pc:spChg chg="add mod">
          <ac:chgData name="Alexis Kinzelin" userId="e9f19f77-3c43-45b4-aa40-e880244cb77c" providerId="ADAL" clId="{6FBAEA7B-492C-4A94-BCAB-9DB737CA705B}" dt="2022-08-29T15:46:35.133" v="1982" actId="1076"/>
          <ac:spMkLst>
            <pc:docMk/>
            <pc:sldMk cId="1789468204" sldId="3422"/>
            <ac:spMk id="3" creationId="{DCFE4977-C74A-6716-F046-415880430980}"/>
          </ac:spMkLst>
        </pc:spChg>
        <pc:spChg chg="add mod">
          <ac:chgData name="Alexis Kinzelin" userId="e9f19f77-3c43-45b4-aa40-e880244cb77c" providerId="ADAL" clId="{6FBAEA7B-492C-4A94-BCAB-9DB737CA705B}" dt="2022-08-29T14:56:26.236" v="1006" actId="1076"/>
          <ac:spMkLst>
            <pc:docMk/>
            <pc:sldMk cId="1789468204" sldId="3422"/>
            <ac:spMk id="5" creationId="{4F9A8BDC-C268-6E31-D837-A86C7F4D2867}"/>
          </ac:spMkLst>
        </pc:spChg>
        <pc:spChg chg="add mod">
          <ac:chgData name="Alexis Kinzelin" userId="e9f19f77-3c43-45b4-aa40-e880244cb77c" providerId="ADAL" clId="{6FBAEA7B-492C-4A94-BCAB-9DB737CA705B}" dt="2022-08-29T15:46:35.133" v="1982" actId="1076"/>
          <ac:spMkLst>
            <pc:docMk/>
            <pc:sldMk cId="1789468204" sldId="3422"/>
            <ac:spMk id="9" creationId="{C42D1249-BBCF-B361-5275-20DD507B5C53}"/>
          </ac:spMkLst>
        </pc:spChg>
        <pc:spChg chg="add mod">
          <ac:chgData name="Alexis Kinzelin" userId="e9f19f77-3c43-45b4-aa40-e880244cb77c" providerId="ADAL" clId="{6FBAEA7B-492C-4A94-BCAB-9DB737CA705B}" dt="2022-08-29T14:57:20.557" v="1062" actId="20577"/>
          <ac:spMkLst>
            <pc:docMk/>
            <pc:sldMk cId="1789468204" sldId="3422"/>
            <ac:spMk id="10" creationId="{8BE551F7-0B95-E5C0-771E-3857D369A873}"/>
          </ac:spMkLst>
        </pc:spChg>
        <pc:spChg chg="add mod">
          <ac:chgData name="Alexis Kinzelin" userId="e9f19f77-3c43-45b4-aa40-e880244cb77c" providerId="ADAL" clId="{6FBAEA7B-492C-4A94-BCAB-9DB737CA705B}" dt="2022-08-29T14:57:04.756" v="1040" actId="207"/>
          <ac:spMkLst>
            <pc:docMk/>
            <pc:sldMk cId="1789468204" sldId="3422"/>
            <ac:spMk id="11" creationId="{D9A2A145-DFAE-4375-30DB-8C8E12C1ED18}"/>
          </ac:spMkLst>
        </pc:spChg>
        <pc:spChg chg="add mod">
          <ac:chgData name="Alexis Kinzelin" userId="e9f19f77-3c43-45b4-aa40-e880244cb77c" providerId="ADAL" clId="{6FBAEA7B-492C-4A94-BCAB-9DB737CA705B}" dt="2022-08-29T14:57:10.237" v="1043" actId="20577"/>
          <ac:spMkLst>
            <pc:docMk/>
            <pc:sldMk cId="1789468204" sldId="3422"/>
            <ac:spMk id="12" creationId="{944DF24B-8994-8C16-DC44-C6317BEFAE95}"/>
          </ac:spMkLst>
        </pc:spChg>
        <pc:spChg chg="add del mod">
          <ac:chgData name="Alexis Kinzelin" userId="e9f19f77-3c43-45b4-aa40-e880244cb77c" providerId="ADAL" clId="{6FBAEA7B-492C-4A94-BCAB-9DB737CA705B}" dt="2022-08-29T15:46:35.637" v="1984"/>
          <ac:spMkLst>
            <pc:docMk/>
            <pc:sldMk cId="1789468204" sldId="3422"/>
            <ac:spMk id="21" creationId="{6E7AC0B0-896B-DA20-C571-A91B7026F3FC}"/>
          </ac:spMkLst>
        </pc:spChg>
        <pc:grpChg chg="add del mod">
          <ac:chgData name="Alexis Kinzelin" userId="e9f19f77-3c43-45b4-aa40-e880244cb77c" providerId="ADAL" clId="{6FBAEA7B-492C-4A94-BCAB-9DB737CA705B}" dt="2022-08-29T14:48:53.789" v="995" actId="165"/>
          <ac:grpSpMkLst>
            <pc:docMk/>
            <pc:sldMk cId="1789468204" sldId="3422"/>
            <ac:grpSpMk id="2" creationId="{56463C92-CD08-E082-9E5B-BD56478C0EA7}"/>
          </ac:grpSpMkLst>
        </pc:grpChg>
        <pc:picChg chg="topLvl">
          <ac:chgData name="Alexis Kinzelin" userId="e9f19f77-3c43-45b4-aa40-e880244cb77c" providerId="ADAL" clId="{6FBAEA7B-492C-4A94-BCAB-9DB737CA705B}" dt="2022-08-29T14:48:53.789" v="995" actId="165"/>
          <ac:picMkLst>
            <pc:docMk/>
            <pc:sldMk cId="1789468204" sldId="3422"/>
            <ac:picMk id="4" creationId="{458D6EE6-9E47-FA76-2C46-9213545C5A63}"/>
          </ac:picMkLst>
        </pc:picChg>
        <pc:picChg chg="add del mod">
          <ac:chgData name="Alexis Kinzelin" userId="e9f19f77-3c43-45b4-aa40-e880244cb77c" providerId="ADAL" clId="{6FBAEA7B-492C-4A94-BCAB-9DB737CA705B}" dt="2022-08-31T08:02:11.733" v="7464" actId="478"/>
          <ac:picMkLst>
            <pc:docMk/>
            <pc:sldMk cId="1789468204" sldId="3422"/>
            <ac:picMk id="6" creationId="{06F72F24-F651-8F3A-B8D8-BBDE34509A44}"/>
          </ac:picMkLst>
        </pc:picChg>
        <pc:picChg chg="del mod topLvl">
          <ac:chgData name="Alexis Kinzelin" userId="e9f19f77-3c43-45b4-aa40-e880244cb77c" providerId="ADAL" clId="{6FBAEA7B-492C-4A94-BCAB-9DB737CA705B}" dt="2022-08-30T09:29:22.453" v="2690" actId="478"/>
          <ac:picMkLst>
            <pc:docMk/>
            <pc:sldMk cId="1789468204" sldId="3422"/>
            <ac:picMk id="6" creationId="{5178B495-758F-FC86-1635-FDB36F7A8925}"/>
          </ac:picMkLst>
        </pc:picChg>
        <pc:picChg chg="del mod topLvl">
          <ac:chgData name="Alexis Kinzelin" userId="e9f19f77-3c43-45b4-aa40-e880244cb77c" providerId="ADAL" clId="{6FBAEA7B-492C-4A94-BCAB-9DB737CA705B}" dt="2022-08-30T09:29:22.453" v="2690" actId="478"/>
          <ac:picMkLst>
            <pc:docMk/>
            <pc:sldMk cId="1789468204" sldId="3422"/>
            <ac:picMk id="7" creationId="{69DB4D26-F3CB-9E21-D4B3-5BF419BF0194}"/>
          </ac:picMkLst>
        </pc:picChg>
        <pc:picChg chg="del mod topLvl">
          <ac:chgData name="Alexis Kinzelin" userId="e9f19f77-3c43-45b4-aa40-e880244cb77c" providerId="ADAL" clId="{6FBAEA7B-492C-4A94-BCAB-9DB737CA705B}" dt="2022-08-30T09:29:22.453" v="2690" actId="478"/>
          <ac:picMkLst>
            <pc:docMk/>
            <pc:sldMk cId="1789468204" sldId="3422"/>
            <ac:picMk id="8" creationId="{D8534F54-5489-4A3F-6BCF-A9E38E1006D3}"/>
          </ac:picMkLst>
        </pc:picChg>
        <pc:picChg chg="add del mod">
          <ac:chgData name="Alexis Kinzelin" userId="e9f19f77-3c43-45b4-aa40-e880244cb77c" providerId="ADAL" clId="{6FBAEA7B-492C-4A94-BCAB-9DB737CA705B}" dt="2022-08-29T15:46:35.637" v="1984"/>
          <ac:picMkLst>
            <pc:docMk/>
            <pc:sldMk cId="1789468204" sldId="3422"/>
            <ac:picMk id="13" creationId="{AE2A01E1-118F-88A9-19AB-041CAF0A2854}"/>
          </ac:picMkLst>
        </pc:picChg>
        <pc:picChg chg="add del mod">
          <ac:chgData name="Alexis Kinzelin" userId="e9f19f77-3c43-45b4-aa40-e880244cb77c" providerId="ADAL" clId="{6FBAEA7B-492C-4A94-BCAB-9DB737CA705B}" dt="2022-08-29T15:46:35.637" v="1984"/>
          <ac:picMkLst>
            <pc:docMk/>
            <pc:sldMk cId="1789468204" sldId="3422"/>
            <ac:picMk id="14" creationId="{CC41D7C0-1CFA-D358-C865-F3CF4C995602}"/>
          </ac:picMkLst>
        </pc:picChg>
        <pc:picChg chg="add del mod">
          <ac:chgData name="Alexis Kinzelin" userId="e9f19f77-3c43-45b4-aa40-e880244cb77c" providerId="ADAL" clId="{6FBAEA7B-492C-4A94-BCAB-9DB737CA705B}" dt="2022-08-29T15:46:35.637" v="1984"/>
          <ac:picMkLst>
            <pc:docMk/>
            <pc:sldMk cId="1789468204" sldId="3422"/>
            <ac:picMk id="15" creationId="{8F26CFFD-E265-D3B7-1ACF-B8EFA36062E8}"/>
          </ac:picMkLst>
        </pc:picChg>
        <pc:picChg chg="add del mod">
          <ac:chgData name="Alexis Kinzelin" userId="e9f19f77-3c43-45b4-aa40-e880244cb77c" providerId="ADAL" clId="{6FBAEA7B-492C-4A94-BCAB-9DB737CA705B}" dt="2022-08-29T15:46:35.637" v="1984"/>
          <ac:picMkLst>
            <pc:docMk/>
            <pc:sldMk cId="1789468204" sldId="3422"/>
            <ac:picMk id="16" creationId="{40198510-6DB7-BB66-FBF6-E8DD6C6207B7}"/>
          </ac:picMkLst>
        </pc:picChg>
        <pc:picChg chg="add del mod">
          <ac:chgData name="Alexis Kinzelin" userId="e9f19f77-3c43-45b4-aa40-e880244cb77c" providerId="ADAL" clId="{6FBAEA7B-492C-4A94-BCAB-9DB737CA705B}" dt="2022-08-29T15:46:35.637" v="1984"/>
          <ac:picMkLst>
            <pc:docMk/>
            <pc:sldMk cId="1789468204" sldId="3422"/>
            <ac:picMk id="17" creationId="{738F33D4-C89F-FF2E-F54A-F5DEC5C8C679}"/>
          </ac:picMkLst>
        </pc:picChg>
        <pc:picChg chg="add del mod">
          <ac:chgData name="Alexis Kinzelin" userId="e9f19f77-3c43-45b4-aa40-e880244cb77c" providerId="ADAL" clId="{6FBAEA7B-492C-4A94-BCAB-9DB737CA705B}" dt="2022-08-29T15:46:35.637" v="1984"/>
          <ac:picMkLst>
            <pc:docMk/>
            <pc:sldMk cId="1789468204" sldId="3422"/>
            <ac:picMk id="18" creationId="{AC07C11B-0AE3-19B6-6272-D0C9CF2A82DD}"/>
          </ac:picMkLst>
        </pc:picChg>
        <pc:picChg chg="add del mod">
          <ac:chgData name="Alexis Kinzelin" userId="e9f19f77-3c43-45b4-aa40-e880244cb77c" providerId="ADAL" clId="{6FBAEA7B-492C-4A94-BCAB-9DB737CA705B}" dt="2022-08-29T15:46:35.637" v="1984"/>
          <ac:picMkLst>
            <pc:docMk/>
            <pc:sldMk cId="1789468204" sldId="3422"/>
            <ac:picMk id="19" creationId="{7FF0B240-93A8-A718-D301-6ECF112B7C2E}"/>
          </ac:picMkLst>
        </pc:picChg>
        <pc:picChg chg="add del mod">
          <ac:chgData name="Alexis Kinzelin" userId="e9f19f77-3c43-45b4-aa40-e880244cb77c" providerId="ADAL" clId="{6FBAEA7B-492C-4A94-BCAB-9DB737CA705B}" dt="2022-08-29T15:46:35.637" v="1984"/>
          <ac:picMkLst>
            <pc:docMk/>
            <pc:sldMk cId="1789468204" sldId="3422"/>
            <ac:picMk id="20" creationId="{79B4CF6D-6C7C-159E-0FEC-2C7DEB67D5B0}"/>
          </ac:picMkLst>
        </pc:picChg>
        <pc:picChg chg="add">
          <ac:chgData name="Alexis Kinzelin" userId="e9f19f77-3c43-45b4-aa40-e880244cb77c" providerId="ADAL" clId="{6FBAEA7B-492C-4A94-BCAB-9DB737CA705B}" dt="2022-08-30T09:29:19.810" v="2689" actId="22"/>
          <ac:picMkLst>
            <pc:docMk/>
            <pc:sldMk cId="1789468204" sldId="3422"/>
            <ac:picMk id="23" creationId="{5E2C52A5-9263-4390-9EA5-DE8678A7AC99}"/>
          </ac:picMkLst>
        </pc:picChg>
        <pc:picChg chg="add">
          <ac:chgData name="Alexis Kinzelin" userId="e9f19f77-3c43-45b4-aa40-e880244cb77c" providerId="ADAL" clId="{6FBAEA7B-492C-4A94-BCAB-9DB737CA705B}" dt="2022-08-30T09:29:19.810" v="2689" actId="22"/>
          <ac:picMkLst>
            <pc:docMk/>
            <pc:sldMk cId="1789468204" sldId="3422"/>
            <ac:picMk id="25" creationId="{53EA328B-04DD-C829-C8DE-AFDFA95EF088}"/>
          </ac:picMkLst>
        </pc:picChg>
        <pc:picChg chg="add">
          <ac:chgData name="Alexis Kinzelin" userId="e9f19f77-3c43-45b4-aa40-e880244cb77c" providerId="ADAL" clId="{6FBAEA7B-492C-4A94-BCAB-9DB737CA705B}" dt="2022-08-30T09:29:19.810" v="2689" actId="22"/>
          <ac:picMkLst>
            <pc:docMk/>
            <pc:sldMk cId="1789468204" sldId="3422"/>
            <ac:picMk id="27" creationId="{D379EE52-C4C7-E8F8-64E0-89057FB49ADE}"/>
          </ac:picMkLst>
        </pc:picChg>
      </pc:sldChg>
      <pc:sldChg chg="addSp delSp modSp add del mod modNotesTx">
        <pc:chgData name="Alexis Kinzelin" userId="e9f19f77-3c43-45b4-aa40-e880244cb77c" providerId="ADAL" clId="{6FBAEA7B-492C-4A94-BCAB-9DB737CA705B}" dt="2022-08-29T15:42:04.945" v="1940" actId="47"/>
        <pc:sldMkLst>
          <pc:docMk/>
          <pc:sldMk cId="3004978174" sldId="3423"/>
        </pc:sldMkLst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2" creationId="{4B29B669-8EEF-79AE-9F72-32CD805BB712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3" creationId="{535B8133-8922-0DCA-D6B0-563937508FBF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4" creationId="{EBC83899-73F3-291C-B9D8-56F898DA1023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5" creationId="{B6132FF9-46C0-1F05-B1AE-42B9DB4E70EA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6" creationId="{F6CC05B5-1A5E-C70E-B72C-739E508E22F2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7" creationId="{9D159FDE-8289-941F-E404-DB2316B93248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9" creationId="{8461B36C-FA93-A86A-03D9-5CAD75776B9C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10" creationId="{648B9AD7-3395-C0F2-3CCA-B2142BE356B0}"/>
          </ac:spMkLst>
        </pc:spChg>
        <pc:spChg chg="add del mod">
          <ac:chgData name="Alexis Kinzelin" userId="e9f19f77-3c43-45b4-aa40-e880244cb77c" providerId="ADAL" clId="{6FBAEA7B-492C-4A94-BCAB-9DB737CA705B}" dt="2022-08-29T15:13:45.216" v="1079" actId="478"/>
          <ac:spMkLst>
            <pc:docMk/>
            <pc:sldMk cId="3004978174" sldId="3423"/>
            <ac:spMk id="11" creationId="{B25B9875-62B3-7631-85A1-841B86E75995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12" creationId="{EC37FC8C-9440-2FCE-B9AE-43ED55EFEFBE}"/>
          </ac:spMkLst>
        </pc:spChg>
        <pc:spChg chg="add mod">
          <ac:chgData name="Alexis Kinzelin" userId="e9f19f77-3c43-45b4-aa40-e880244cb77c" providerId="ADAL" clId="{6FBAEA7B-492C-4A94-BCAB-9DB737CA705B}" dt="2022-08-29T15:40:50.585" v="1889" actId="1035"/>
          <ac:spMkLst>
            <pc:docMk/>
            <pc:sldMk cId="3004978174" sldId="3423"/>
            <ac:spMk id="14" creationId="{1247CB6C-C691-2B5A-CC54-FB735CFF3451}"/>
          </ac:spMkLst>
        </pc:spChg>
        <pc:spChg chg="add mod">
          <ac:chgData name="Alexis Kinzelin" userId="e9f19f77-3c43-45b4-aa40-e880244cb77c" providerId="ADAL" clId="{6FBAEA7B-492C-4A94-BCAB-9DB737CA705B}" dt="2022-08-29T15:40:50.585" v="1889" actId="1035"/>
          <ac:spMkLst>
            <pc:docMk/>
            <pc:sldMk cId="3004978174" sldId="3423"/>
            <ac:spMk id="18" creationId="{40E21A88-498C-D39E-4A8B-947500F17D5A}"/>
          </ac:spMkLst>
        </pc:spChg>
        <pc:spChg chg="add mod">
          <ac:chgData name="Alexis Kinzelin" userId="e9f19f77-3c43-45b4-aa40-e880244cb77c" providerId="ADAL" clId="{6FBAEA7B-492C-4A94-BCAB-9DB737CA705B}" dt="2022-08-29T15:40:50.585" v="1889" actId="1035"/>
          <ac:spMkLst>
            <pc:docMk/>
            <pc:sldMk cId="3004978174" sldId="3423"/>
            <ac:spMk id="22" creationId="{C27C49EF-6D17-D6A7-2299-CF3BA35B811A}"/>
          </ac:spMkLst>
        </pc:spChg>
        <pc:spChg chg="add mod">
          <ac:chgData name="Alexis Kinzelin" userId="e9f19f77-3c43-45b4-aa40-e880244cb77c" providerId="ADAL" clId="{6FBAEA7B-492C-4A94-BCAB-9DB737CA705B}" dt="2022-08-29T15:40:50.585" v="1889" actId="1035"/>
          <ac:spMkLst>
            <pc:docMk/>
            <pc:sldMk cId="3004978174" sldId="3423"/>
            <ac:spMk id="26" creationId="{7EEA6210-F105-C77B-2214-143909F24F3E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28" creationId="{F9DD4D9F-DA5E-84F5-C771-2BE2C54C4234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30" creationId="{6BB7A1B9-281F-A32C-384C-36C821DEB21B}"/>
          </ac:spMkLst>
        </pc:spChg>
        <pc:spChg chg="add mod">
          <ac:chgData name="Alexis Kinzelin" userId="e9f19f77-3c43-45b4-aa40-e880244cb77c" providerId="ADAL" clId="{6FBAEA7B-492C-4A94-BCAB-9DB737CA705B}" dt="2022-08-29T15:40:50.585" v="1889" actId="1035"/>
          <ac:spMkLst>
            <pc:docMk/>
            <pc:sldMk cId="3004978174" sldId="3423"/>
            <ac:spMk id="31" creationId="{22B74E7F-CE4D-B232-C1C1-C592E3ECA0C8}"/>
          </ac:spMkLst>
        </pc:spChg>
        <pc:spChg chg="add mod">
          <ac:chgData name="Alexis Kinzelin" userId="e9f19f77-3c43-45b4-aa40-e880244cb77c" providerId="ADAL" clId="{6FBAEA7B-492C-4A94-BCAB-9DB737CA705B}" dt="2022-08-29T15:40:50.585" v="1889" actId="1035"/>
          <ac:spMkLst>
            <pc:docMk/>
            <pc:sldMk cId="3004978174" sldId="3423"/>
            <ac:spMk id="33" creationId="{94A6F463-29D1-23B1-AC53-3229AB3A78EB}"/>
          </ac:spMkLst>
        </pc:spChg>
        <pc:spChg chg="add del mod">
          <ac:chgData name="Alexis Kinzelin" userId="e9f19f77-3c43-45b4-aa40-e880244cb77c" providerId="ADAL" clId="{6FBAEA7B-492C-4A94-BCAB-9DB737CA705B}" dt="2022-08-29T15:40:41.842" v="1842" actId="478"/>
          <ac:spMkLst>
            <pc:docMk/>
            <pc:sldMk cId="3004978174" sldId="3423"/>
            <ac:spMk id="35" creationId="{FD5FFB6B-A715-BF07-270B-9D02694202A6}"/>
          </ac:spMkLst>
        </pc:spChg>
        <pc:spChg chg="add del mod">
          <ac:chgData name="Alexis Kinzelin" userId="e9f19f77-3c43-45b4-aa40-e880244cb77c" providerId="ADAL" clId="{6FBAEA7B-492C-4A94-BCAB-9DB737CA705B}" dt="2022-08-29T15:40:41.842" v="1842" actId="478"/>
          <ac:spMkLst>
            <pc:docMk/>
            <pc:sldMk cId="3004978174" sldId="3423"/>
            <ac:spMk id="37" creationId="{2FA47FBC-6F13-514F-A522-F83FFD9DD123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47" creationId="{56C5240F-330B-EFDB-AF46-91F4D77301CB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50" creationId="{50772C15-F22B-86A2-4BB1-499D0003CA9D}"/>
          </ac:spMkLst>
        </pc:spChg>
        <pc:spChg chg="del">
          <ac:chgData name="Alexis Kinzelin" userId="e9f19f77-3c43-45b4-aa40-e880244cb77c" providerId="ADAL" clId="{6FBAEA7B-492C-4A94-BCAB-9DB737CA705B}" dt="2022-08-29T15:13:42.478" v="1078" actId="478"/>
          <ac:spMkLst>
            <pc:docMk/>
            <pc:sldMk cId="3004978174" sldId="3423"/>
            <ac:spMk id="58" creationId="{8A9851E8-89D7-475A-0DAE-6E6ABEF169F3}"/>
          </ac:spMkLst>
        </pc:spChg>
        <pc:graphicFrameChg chg="add del mod">
          <ac:chgData name="Alexis Kinzelin" userId="e9f19f77-3c43-45b4-aa40-e880244cb77c" providerId="ADAL" clId="{6FBAEA7B-492C-4A94-BCAB-9DB737CA705B}" dt="2022-08-29T15:31:16.965" v="1558" actId="478"/>
          <ac:graphicFrameMkLst>
            <pc:docMk/>
            <pc:sldMk cId="3004978174" sldId="3423"/>
            <ac:graphicFrameMk id="34" creationId="{0AAA1B50-AF15-92FF-1EF1-58FFD472806A}"/>
          </ac:graphicFrameMkLst>
        </pc:graphicFrameChg>
        <pc:picChg chg="add mod">
          <ac:chgData name="Alexis Kinzelin" userId="e9f19f77-3c43-45b4-aa40-e880244cb77c" providerId="ADAL" clId="{6FBAEA7B-492C-4A94-BCAB-9DB737CA705B}" dt="2022-08-29T15:40:50.585" v="1889" actId="1035"/>
          <ac:picMkLst>
            <pc:docMk/>
            <pc:sldMk cId="3004978174" sldId="3423"/>
            <ac:picMk id="16" creationId="{7DA678E8-5B28-E6F8-7949-91C670F321B0}"/>
          </ac:picMkLst>
        </pc:picChg>
        <pc:picChg chg="del">
          <ac:chgData name="Alexis Kinzelin" userId="e9f19f77-3c43-45b4-aa40-e880244cb77c" providerId="ADAL" clId="{6FBAEA7B-492C-4A94-BCAB-9DB737CA705B}" dt="2022-08-29T15:13:42.478" v="1078" actId="478"/>
          <ac:picMkLst>
            <pc:docMk/>
            <pc:sldMk cId="3004978174" sldId="3423"/>
            <ac:picMk id="17" creationId="{2B6782DB-6731-E47B-6155-E320C2BFD2F3}"/>
          </ac:picMkLst>
        </pc:picChg>
        <pc:picChg chg="add mod">
          <ac:chgData name="Alexis Kinzelin" userId="e9f19f77-3c43-45b4-aa40-e880244cb77c" providerId="ADAL" clId="{6FBAEA7B-492C-4A94-BCAB-9DB737CA705B}" dt="2022-08-29T15:40:50.585" v="1889" actId="1035"/>
          <ac:picMkLst>
            <pc:docMk/>
            <pc:sldMk cId="3004978174" sldId="3423"/>
            <ac:picMk id="19" creationId="{BF882026-EB49-A621-52FC-F9553D479F2A}"/>
          </ac:picMkLst>
        </pc:picChg>
        <pc:picChg chg="del">
          <ac:chgData name="Alexis Kinzelin" userId="e9f19f77-3c43-45b4-aa40-e880244cb77c" providerId="ADAL" clId="{6FBAEA7B-492C-4A94-BCAB-9DB737CA705B}" dt="2022-08-29T15:13:42.478" v="1078" actId="478"/>
          <ac:picMkLst>
            <pc:docMk/>
            <pc:sldMk cId="3004978174" sldId="3423"/>
            <ac:picMk id="21" creationId="{D541EE9F-B049-FEFA-A2E4-8F0282F6EA7D}"/>
          </ac:picMkLst>
        </pc:picChg>
        <pc:picChg chg="del">
          <ac:chgData name="Alexis Kinzelin" userId="e9f19f77-3c43-45b4-aa40-e880244cb77c" providerId="ADAL" clId="{6FBAEA7B-492C-4A94-BCAB-9DB737CA705B}" dt="2022-08-29T15:13:42.478" v="1078" actId="478"/>
          <ac:picMkLst>
            <pc:docMk/>
            <pc:sldMk cId="3004978174" sldId="3423"/>
            <ac:picMk id="23" creationId="{E1A696C5-ABB5-74B2-54A9-30B1CE1A936F}"/>
          </ac:picMkLst>
        </pc:picChg>
        <pc:picChg chg="del">
          <ac:chgData name="Alexis Kinzelin" userId="e9f19f77-3c43-45b4-aa40-e880244cb77c" providerId="ADAL" clId="{6FBAEA7B-492C-4A94-BCAB-9DB737CA705B}" dt="2022-08-29T15:13:42.478" v="1078" actId="478"/>
          <ac:picMkLst>
            <pc:docMk/>
            <pc:sldMk cId="3004978174" sldId="3423"/>
            <ac:picMk id="25" creationId="{0AFD357A-9C81-3310-70C6-402B00E280C5}"/>
          </ac:picMkLst>
        </pc:picChg>
        <pc:picChg chg="del">
          <ac:chgData name="Alexis Kinzelin" userId="e9f19f77-3c43-45b4-aa40-e880244cb77c" providerId="ADAL" clId="{6FBAEA7B-492C-4A94-BCAB-9DB737CA705B}" dt="2022-08-29T15:13:42.478" v="1078" actId="478"/>
          <ac:picMkLst>
            <pc:docMk/>
            <pc:sldMk cId="3004978174" sldId="3423"/>
            <ac:picMk id="27" creationId="{07451E15-3921-C770-E5CB-F87090405C10}"/>
          </ac:picMkLst>
        </pc:picChg>
        <pc:picChg chg="del">
          <ac:chgData name="Alexis Kinzelin" userId="e9f19f77-3c43-45b4-aa40-e880244cb77c" providerId="ADAL" clId="{6FBAEA7B-492C-4A94-BCAB-9DB737CA705B}" dt="2022-08-29T15:13:42.478" v="1078" actId="478"/>
          <ac:picMkLst>
            <pc:docMk/>
            <pc:sldMk cId="3004978174" sldId="3423"/>
            <ac:picMk id="29" creationId="{19B42831-CACD-05C7-32F3-10FBEB4ED41F}"/>
          </ac:picMkLst>
        </pc:picChg>
        <pc:picChg chg="add mod">
          <ac:chgData name="Alexis Kinzelin" userId="e9f19f77-3c43-45b4-aa40-e880244cb77c" providerId="ADAL" clId="{6FBAEA7B-492C-4A94-BCAB-9DB737CA705B}" dt="2022-08-29T15:40:50.585" v="1889" actId="1035"/>
          <ac:picMkLst>
            <pc:docMk/>
            <pc:sldMk cId="3004978174" sldId="3423"/>
            <ac:picMk id="32" creationId="{C3EF942F-F32A-147C-1157-C06AD1605DB8}"/>
          </ac:picMkLst>
        </pc:picChg>
        <pc:picChg chg="add del mod">
          <ac:chgData name="Alexis Kinzelin" userId="e9f19f77-3c43-45b4-aa40-e880244cb77c" providerId="ADAL" clId="{6FBAEA7B-492C-4A94-BCAB-9DB737CA705B}" dt="2022-08-29T15:40:41.842" v="1842" actId="478"/>
          <ac:picMkLst>
            <pc:docMk/>
            <pc:sldMk cId="3004978174" sldId="3423"/>
            <ac:picMk id="36" creationId="{2B4F8916-FC62-04D6-E594-3C1E5C1B3933}"/>
          </ac:picMkLst>
        </pc:picChg>
        <pc:cxnChg chg="del mod">
          <ac:chgData name="Alexis Kinzelin" userId="e9f19f77-3c43-45b4-aa40-e880244cb77c" providerId="ADAL" clId="{6FBAEA7B-492C-4A94-BCAB-9DB737CA705B}" dt="2022-08-29T15:13:42.478" v="1078" actId="478"/>
          <ac:cxnSpMkLst>
            <pc:docMk/>
            <pc:sldMk cId="3004978174" sldId="3423"/>
            <ac:cxnSpMk id="43" creationId="{DC61DA37-329A-C2B5-CD2D-C04A2D64C09A}"/>
          </ac:cxnSpMkLst>
        </pc:cxnChg>
        <pc:cxnChg chg="del mod">
          <ac:chgData name="Alexis Kinzelin" userId="e9f19f77-3c43-45b4-aa40-e880244cb77c" providerId="ADAL" clId="{6FBAEA7B-492C-4A94-BCAB-9DB737CA705B}" dt="2022-08-29T15:13:42.478" v="1078" actId="478"/>
          <ac:cxnSpMkLst>
            <pc:docMk/>
            <pc:sldMk cId="3004978174" sldId="3423"/>
            <ac:cxnSpMk id="48" creationId="{9380C0AA-B490-0B13-A5D4-1DC3194DE393}"/>
          </ac:cxnSpMkLst>
        </pc:cxnChg>
        <pc:cxnChg chg="del mod">
          <ac:chgData name="Alexis Kinzelin" userId="e9f19f77-3c43-45b4-aa40-e880244cb77c" providerId="ADAL" clId="{6FBAEA7B-492C-4A94-BCAB-9DB737CA705B}" dt="2022-08-29T15:13:42.478" v="1078" actId="478"/>
          <ac:cxnSpMkLst>
            <pc:docMk/>
            <pc:sldMk cId="3004978174" sldId="3423"/>
            <ac:cxnSpMk id="59" creationId="{0D420F54-1ABB-C050-413E-ABB8230CEC79}"/>
          </ac:cxnSpMkLst>
        </pc:cxnChg>
        <pc:cxnChg chg="del mod">
          <ac:chgData name="Alexis Kinzelin" userId="e9f19f77-3c43-45b4-aa40-e880244cb77c" providerId="ADAL" clId="{6FBAEA7B-492C-4A94-BCAB-9DB737CA705B}" dt="2022-08-29T15:13:42.478" v="1078" actId="478"/>
          <ac:cxnSpMkLst>
            <pc:docMk/>
            <pc:sldMk cId="3004978174" sldId="3423"/>
            <ac:cxnSpMk id="81" creationId="{1D573363-51F2-67C4-9F15-D42E5C31E947}"/>
          </ac:cxnSpMkLst>
        </pc:cxnChg>
        <pc:cxnChg chg="del mod">
          <ac:chgData name="Alexis Kinzelin" userId="e9f19f77-3c43-45b4-aa40-e880244cb77c" providerId="ADAL" clId="{6FBAEA7B-492C-4A94-BCAB-9DB737CA705B}" dt="2022-08-29T15:13:42.478" v="1078" actId="478"/>
          <ac:cxnSpMkLst>
            <pc:docMk/>
            <pc:sldMk cId="3004978174" sldId="3423"/>
            <ac:cxnSpMk id="84" creationId="{3B006FBC-BA8A-9FC3-47CA-4E524912827E}"/>
          </ac:cxnSpMkLst>
        </pc:cxnChg>
        <pc:cxnChg chg="del mod">
          <ac:chgData name="Alexis Kinzelin" userId="e9f19f77-3c43-45b4-aa40-e880244cb77c" providerId="ADAL" clId="{6FBAEA7B-492C-4A94-BCAB-9DB737CA705B}" dt="2022-08-29T15:13:42.478" v="1078" actId="478"/>
          <ac:cxnSpMkLst>
            <pc:docMk/>
            <pc:sldMk cId="3004978174" sldId="3423"/>
            <ac:cxnSpMk id="87" creationId="{75378D91-CC80-E01F-FA16-D89ED9877056}"/>
          </ac:cxnSpMkLst>
        </pc:cxnChg>
      </pc:sldChg>
      <pc:sldChg chg="addSp delSp modSp add del mod setBg">
        <pc:chgData name="Alexis Kinzelin" userId="e9f19f77-3c43-45b4-aa40-e880244cb77c" providerId="ADAL" clId="{6FBAEA7B-492C-4A94-BCAB-9DB737CA705B}" dt="2022-08-30T14:11:15.571" v="4291" actId="47"/>
        <pc:sldMkLst>
          <pc:docMk/>
          <pc:sldMk cId="2965701625" sldId="3424"/>
        </pc:sldMkLst>
        <pc:spChg chg="del">
          <ac:chgData name="Alexis Kinzelin" userId="e9f19f77-3c43-45b4-aa40-e880244cb77c" providerId="ADAL" clId="{6FBAEA7B-492C-4A94-BCAB-9DB737CA705B}" dt="2022-08-29T15:33:27.413" v="1647" actId="478"/>
          <ac:spMkLst>
            <pc:docMk/>
            <pc:sldMk cId="2965701625" sldId="3424"/>
            <ac:spMk id="7" creationId="{9D159FDE-8289-941F-E404-DB2316B93248}"/>
          </ac:spMkLst>
        </pc:spChg>
        <pc:spChg chg="del">
          <ac:chgData name="Alexis Kinzelin" userId="e9f19f77-3c43-45b4-aa40-e880244cb77c" providerId="ADAL" clId="{6FBAEA7B-492C-4A94-BCAB-9DB737CA705B}" dt="2022-08-29T15:33:31.303" v="1649" actId="478"/>
          <ac:spMkLst>
            <pc:docMk/>
            <pc:sldMk cId="2965701625" sldId="3424"/>
            <ac:spMk id="8" creationId="{2AE91F13-0F44-2849-5D23-D618755EDC65}"/>
          </ac:spMkLst>
        </pc:spChg>
        <pc:spChg chg="del">
          <ac:chgData name="Alexis Kinzelin" userId="e9f19f77-3c43-45b4-aa40-e880244cb77c" providerId="ADAL" clId="{6FBAEA7B-492C-4A94-BCAB-9DB737CA705B}" dt="2022-08-29T15:32:59.493" v="1642" actId="478"/>
          <ac:spMkLst>
            <pc:docMk/>
            <pc:sldMk cId="2965701625" sldId="3424"/>
            <ac:spMk id="15" creationId="{1B5AA621-4344-AC7F-5122-6D7957FE53F9}"/>
          </ac:spMkLst>
        </pc:spChg>
        <pc:spChg chg="add mod">
          <ac:chgData name="Alexis Kinzelin" userId="e9f19f77-3c43-45b4-aa40-e880244cb77c" providerId="ADAL" clId="{6FBAEA7B-492C-4A94-BCAB-9DB737CA705B}" dt="2022-08-29T16:04:32.980" v="2481" actId="403"/>
          <ac:spMkLst>
            <pc:docMk/>
            <pc:sldMk cId="2965701625" sldId="3424"/>
            <ac:spMk id="18" creationId="{2DDB39A4-552B-42F8-548E-B869CCC034C3}"/>
          </ac:spMkLst>
        </pc:spChg>
        <pc:spChg chg="del">
          <ac:chgData name="Alexis Kinzelin" userId="e9f19f77-3c43-45b4-aa40-e880244cb77c" providerId="ADAL" clId="{6FBAEA7B-492C-4A94-BCAB-9DB737CA705B}" dt="2022-08-29T15:33:29.359" v="1648" actId="478"/>
          <ac:spMkLst>
            <pc:docMk/>
            <pc:sldMk cId="2965701625" sldId="3424"/>
            <ac:spMk id="30" creationId="{6BB7A1B9-281F-A32C-384C-36C821DEB21B}"/>
          </ac:spMkLst>
        </pc:spChg>
        <pc:spChg chg="del">
          <ac:chgData name="Alexis Kinzelin" userId="e9f19f77-3c43-45b4-aa40-e880244cb77c" providerId="ADAL" clId="{6FBAEA7B-492C-4A94-BCAB-9DB737CA705B}" dt="2022-08-29T15:33:31.303" v="1649" actId="478"/>
          <ac:spMkLst>
            <pc:docMk/>
            <pc:sldMk cId="2965701625" sldId="3424"/>
            <ac:spMk id="31" creationId="{C1E989B7-6D51-E9E8-969C-42539B7F2E90}"/>
          </ac:spMkLst>
        </pc:spChg>
        <pc:spChg chg="mod">
          <ac:chgData name="Alexis Kinzelin" userId="e9f19f77-3c43-45b4-aa40-e880244cb77c" providerId="ADAL" clId="{6FBAEA7B-492C-4A94-BCAB-9DB737CA705B}" dt="2022-08-29T16:04:47.881" v="2484" actId="207"/>
          <ac:spMkLst>
            <pc:docMk/>
            <pc:sldMk cId="2965701625" sldId="3424"/>
            <ac:spMk id="70" creationId="{E65E11E4-C096-61AB-9331-4A039B9D6114}"/>
          </ac:spMkLst>
        </pc:spChg>
        <pc:graphicFrameChg chg="add mod">
          <ac:chgData name="Alexis Kinzelin" userId="e9f19f77-3c43-45b4-aa40-e880244cb77c" providerId="ADAL" clId="{6FBAEA7B-492C-4A94-BCAB-9DB737CA705B}" dt="2022-08-29T15:37:49.237" v="1737" actId="1076"/>
          <ac:graphicFrameMkLst>
            <pc:docMk/>
            <pc:sldMk cId="2965701625" sldId="3424"/>
            <ac:graphicFrameMk id="13" creationId="{8D69B4E3-6434-437C-8ED2-1231443D7ACA}"/>
          </ac:graphicFrameMkLst>
        </pc:graphicFrameChg>
        <pc:picChg chg="del">
          <ac:chgData name="Alexis Kinzelin" userId="e9f19f77-3c43-45b4-aa40-e880244cb77c" providerId="ADAL" clId="{6FBAEA7B-492C-4A94-BCAB-9DB737CA705B}" dt="2022-08-29T15:33:29.359" v="1648" actId="478"/>
          <ac:picMkLst>
            <pc:docMk/>
            <pc:sldMk cId="2965701625" sldId="3424"/>
            <ac:picMk id="17" creationId="{2B6782DB-6731-E47B-6155-E320C2BFD2F3}"/>
          </ac:picMkLst>
        </pc:picChg>
        <pc:picChg chg="del">
          <ac:chgData name="Alexis Kinzelin" userId="e9f19f77-3c43-45b4-aa40-e880244cb77c" providerId="ADAL" clId="{6FBAEA7B-492C-4A94-BCAB-9DB737CA705B}" dt="2022-08-30T09:10:18.814" v="2505" actId="478"/>
          <ac:picMkLst>
            <pc:docMk/>
            <pc:sldMk cId="2965701625" sldId="3424"/>
            <ac:picMk id="19" creationId="{A47CB351-32CC-CA07-36AA-2A648A1F3099}"/>
          </ac:picMkLst>
        </pc:picChg>
        <pc:picChg chg="del">
          <ac:chgData name="Alexis Kinzelin" userId="e9f19f77-3c43-45b4-aa40-e880244cb77c" providerId="ADAL" clId="{6FBAEA7B-492C-4A94-BCAB-9DB737CA705B}" dt="2022-08-29T15:33:29.359" v="1648" actId="478"/>
          <ac:picMkLst>
            <pc:docMk/>
            <pc:sldMk cId="2965701625" sldId="3424"/>
            <ac:picMk id="21" creationId="{D541EE9F-B049-FEFA-A2E4-8F0282F6EA7D}"/>
          </ac:picMkLst>
        </pc:picChg>
        <pc:picChg chg="add del">
          <ac:chgData name="Alexis Kinzelin" userId="e9f19f77-3c43-45b4-aa40-e880244cb77c" providerId="ADAL" clId="{6FBAEA7B-492C-4A94-BCAB-9DB737CA705B}" dt="2022-08-30T09:12:39.931" v="2547" actId="22"/>
          <ac:picMkLst>
            <pc:docMk/>
            <pc:sldMk cId="2965701625" sldId="3424"/>
            <ac:picMk id="22" creationId="{AB79E90F-3879-7B1F-8BB8-AE485A22E82A}"/>
          </ac:picMkLst>
        </pc:picChg>
        <pc:picChg chg="del">
          <ac:chgData name="Alexis Kinzelin" userId="e9f19f77-3c43-45b4-aa40-e880244cb77c" providerId="ADAL" clId="{6FBAEA7B-492C-4A94-BCAB-9DB737CA705B}" dt="2022-08-29T15:33:29.359" v="1648" actId="478"/>
          <ac:picMkLst>
            <pc:docMk/>
            <pc:sldMk cId="2965701625" sldId="3424"/>
            <ac:picMk id="23" creationId="{E1A696C5-ABB5-74B2-54A9-30B1CE1A936F}"/>
          </ac:picMkLst>
        </pc:picChg>
        <pc:picChg chg="del">
          <ac:chgData name="Alexis Kinzelin" userId="e9f19f77-3c43-45b4-aa40-e880244cb77c" providerId="ADAL" clId="{6FBAEA7B-492C-4A94-BCAB-9DB737CA705B}" dt="2022-08-29T15:33:29.359" v="1648" actId="478"/>
          <ac:picMkLst>
            <pc:docMk/>
            <pc:sldMk cId="2965701625" sldId="3424"/>
            <ac:picMk id="25" creationId="{0AFD357A-9C81-3310-70C6-402B00E280C5}"/>
          </ac:picMkLst>
        </pc:picChg>
        <pc:picChg chg="add del">
          <ac:chgData name="Alexis Kinzelin" userId="e9f19f77-3c43-45b4-aa40-e880244cb77c" providerId="ADAL" clId="{6FBAEA7B-492C-4A94-BCAB-9DB737CA705B}" dt="2022-08-30T09:12:39.931" v="2547" actId="22"/>
          <ac:picMkLst>
            <pc:docMk/>
            <pc:sldMk cId="2965701625" sldId="3424"/>
            <ac:picMk id="26" creationId="{375D019E-6481-25F4-4CCA-BC0BE1774F42}"/>
          </ac:picMkLst>
        </pc:picChg>
        <pc:picChg chg="del">
          <ac:chgData name="Alexis Kinzelin" userId="e9f19f77-3c43-45b4-aa40-e880244cb77c" providerId="ADAL" clId="{6FBAEA7B-492C-4A94-BCAB-9DB737CA705B}" dt="2022-08-29T15:33:29.359" v="1648" actId="478"/>
          <ac:picMkLst>
            <pc:docMk/>
            <pc:sldMk cId="2965701625" sldId="3424"/>
            <ac:picMk id="27" creationId="{07451E15-3921-C770-E5CB-F87090405C10}"/>
          </ac:picMkLst>
        </pc:picChg>
        <pc:picChg chg="del">
          <ac:chgData name="Alexis Kinzelin" userId="e9f19f77-3c43-45b4-aa40-e880244cb77c" providerId="ADAL" clId="{6FBAEA7B-492C-4A94-BCAB-9DB737CA705B}" dt="2022-08-29T15:33:29.359" v="1648" actId="478"/>
          <ac:picMkLst>
            <pc:docMk/>
            <pc:sldMk cId="2965701625" sldId="3424"/>
            <ac:picMk id="29" creationId="{19B42831-CACD-05C7-32F3-10FBEB4ED41F}"/>
          </ac:picMkLst>
        </pc:picChg>
        <pc:picChg chg="add del">
          <ac:chgData name="Alexis Kinzelin" userId="e9f19f77-3c43-45b4-aa40-e880244cb77c" providerId="ADAL" clId="{6FBAEA7B-492C-4A94-BCAB-9DB737CA705B}" dt="2022-08-30T09:12:39.931" v="2547" actId="22"/>
          <ac:picMkLst>
            <pc:docMk/>
            <pc:sldMk cId="2965701625" sldId="3424"/>
            <ac:picMk id="32" creationId="{30C50A8F-C8D2-E03B-5072-67A97F77C3E9}"/>
          </ac:picMkLst>
        </pc:picChg>
        <pc:picChg chg="add del">
          <ac:chgData name="Alexis Kinzelin" userId="e9f19f77-3c43-45b4-aa40-e880244cb77c" providerId="ADAL" clId="{6FBAEA7B-492C-4A94-BCAB-9DB737CA705B}" dt="2022-08-30T09:12:39.931" v="2547" actId="22"/>
          <ac:picMkLst>
            <pc:docMk/>
            <pc:sldMk cId="2965701625" sldId="3424"/>
            <ac:picMk id="34" creationId="{D8ECB27E-AEAE-A37A-50FD-F28FAEC199D2}"/>
          </ac:picMkLst>
        </pc:picChg>
        <pc:picChg chg="del">
          <ac:chgData name="Alexis Kinzelin" userId="e9f19f77-3c43-45b4-aa40-e880244cb77c" providerId="ADAL" clId="{6FBAEA7B-492C-4A94-BCAB-9DB737CA705B}" dt="2022-08-29T15:33:31.303" v="1649" actId="478"/>
          <ac:picMkLst>
            <pc:docMk/>
            <pc:sldMk cId="2965701625" sldId="3424"/>
            <ac:picMk id="79" creationId="{35FF6076-4A1A-FEDD-5544-0D01081E0850}"/>
          </ac:picMkLst>
        </pc:picChg>
        <pc:cxnChg chg="del mod">
          <ac:chgData name="Alexis Kinzelin" userId="e9f19f77-3c43-45b4-aa40-e880244cb77c" providerId="ADAL" clId="{6FBAEA7B-492C-4A94-BCAB-9DB737CA705B}" dt="2022-08-29T15:33:26.400" v="1646" actId="478"/>
          <ac:cxnSpMkLst>
            <pc:docMk/>
            <pc:sldMk cId="2965701625" sldId="3424"/>
            <ac:cxnSpMk id="43" creationId="{DC61DA37-329A-C2B5-CD2D-C04A2D64C09A}"/>
          </ac:cxnSpMkLst>
        </pc:cxnChg>
        <pc:cxnChg chg="del mod">
          <ac:chgData name="Alexis Kinzelin" userId="e9f19f77-3c43-45b4-aa40-e880244cb77c" providerId="ADAL" clId="{6FBAEA7B-492C-4A94-BCAB-9DB737CA705B}" dt="2022-08-29T15:33:31.303" v="1649" actId="478"/>
          <ac:cxnSpMkLst>
            <pc:docMk/>
            <pc:sldMk cId="2965701625" sldId="3424"/>
            <ac:cxnSpMk id="73" creationId="{D93326BF-BE1A-BAC4-06B6-5CA4E4848CE7}"/>
          </ac:cxnSpMkLst>
        </pc:cxnChg>
        <pc:cxnChg chg="del mod">
          <ac:chgData name="Alexis Kinzelin" userId="e9f19f77-3c43-45b4-aa40-e880244cb77c" providerId="ADAL" clId="{6FBAEA7B-492C-4A94-BCAB-9DB737CA705B}" dt="2022-08-29T15:33:32.027" v="1650" actId="478"/>
          <ac:cxnSpMkLst>
            <pc:docMk/>
            <pc:sldMk cId="2965701625" sldId="3424"/>
            <ac:cxnSpMk id="76" creationId="{4FD4B71C-A757-1380-1A30-A22106C00F8F}"/>
          </ac:cxnSpMkLst>
        </pc:cxnChg>
        <pc:cxnChg chg="del mod">
          <ac:chgData name="Alexis Kinzelin" userId="e9f19f77-3c43-45b4-aa40-e880244cb77c" providerId="ADAL" clId="{6FBAEA7B-492C-4A94-BCAB-9DB737CA705B}" dt="2022-08-29T15:33:29.359" v="1648" actId="478"/>
          <ac:cxnSpMkLst>
            <pc:docMk/>
            <pc:sldMk cId="2965701625" sldId="3424"/>
            <ac:cxnSpMk id="81" creationId="{1D573363-51F2-67C4-9F15-D42E5C31E947}"/>
          </ac:cxnSpMkLst>
        </pc:cxnChg>
        <pc:cxnChg chg="del mod">
          <ac:chgData name="Alexis Kinzelin" userId="e9f19f77-3c43-45b4-aa40-e880244cb77c" providerId="ADAL" clId="{6FBAEA7B-492C-4A94-BCAB-9DB737CA705B}" dt="2022-08-29T15:33:29.359" v="1648" actId="478"/>
          <ac:cxnSpMkLst>
            <pc:docMk/>
            <pc:sldMk cId="2965701625" sldId="3424"/>
            <ac:cxnSpMk id="84" creationId="{3B006FBC-BA8A-9FC3-47CA-4E524912827E}"/>
          </ac:cxnSpMkLst>
        </pc:cxnChg>
        <pc:cxnChg chg="del mod">
          <ac:chgData name="Alexis Kinzelin" userId="e9f19f77-3c43-45b4-aa40-e880244cb77c" providerId="ADAL" clId="{6FBAEA7B-492C-4A94-BCAB-9DB737CA705B}" dt="2022-08-29T15:33:29.359" v="1648" actId="478"/>
          <ac:cxnSpMkLst>
            <pc:docMk/>
            <pc:sldMk cId="2965701625" sldId="3424"/>
            <ac:cxnSpMk id="87" creationId="{75378D91-CC80-E01F-FA16-D89ED9877056}"/>
          </ac:cxnSpMkLst>
        </pc:cxnChg>
      </pc:sldChg>
      <pc:sldChg chg="add del setBg">
        <pc:chgData name="Alexis Kinzelin" userId="e9f19f77-3c43-45b4-aa40-e880244cb77c" providerId="ADAL" clId="{6FBAEA7B-492C-4A94-BCAB-9DB737CA705B}" dt="2022-08-29T15:40:07.470" v="1791"/>
        <pc:sldMkLst>
          <pc:docMk/>
          <pc:sldMk cId="1241099993" sldId="3425"/>
        </pc:sldMkLst>
      </pc:sldChg>
      <pc:sldChg chg="modSp add mod">
        <pc:chgData name="Alexis Kinzelin" userId="e9f19f77-3c43-45b4-aa40-e880244cb77c" providerId="ADAL" clId="{6FBAEA7B-492C-4A94-BCAB-9DB737CA705B}" dt="2022-08-29T15:52:49.902" v="2058" actId="404"/>
        <pc:sldMkLst>
          <pc:docMk/>
          <pc:sldMk cId="3694679882" sldId="3425"/>
        </pc:sldMkLst>
        <pc:spChg chg="mod">
          <ac:chgData name="Alexis Kinzelin" userId="e9f19f77-3c43-45b4-aa40-e880244cb77c" providerId="ADAL" clId="{6FBAEA7B-492C-4A94-BCAB-9DB737CA705B}" dt="2022-08-29T15:52:49.902" v="2058" actId="404"/>
          <ac:spMkLst>
            <pc:docMk/>
            <pc:sldMk cId="3694679882" sldId="3425"/>
            <ac:spMk id="31" creationId="{F03A059A-3507-4389-8561-E59A0724E19E}"/>
          </ac:spMkLst>
        </pc:spChg>
      </pc:sldChg>
      <pc:sldChg chg="add del setBg">
        <pc:chgData name="Alexis Kinzelin" userId="e9f19f77-3c43-45b4-aa40-e880244cb77c" providerId="ADAL" clId="{6FBAEA7B-492C-4A94-BCAB-9DB737CA705B}" dt="2022-08-29T15:43:58.554" v="1948"/>
        <pc:sldMkLst>
          <pc:docMk/>
          <pc:sldMk cId="2067238378" sldId="3426"/>
        </pc:sldMkLst>
      </pc:sldChg>
      <pc:sldChg chg="delSp modSp add del mod modNotesTx">
        <pc:chgData name="Alexis Kinzelin" userId="e9f19f77-3c43-45b4-aa40-e880244cb77c" providerId="ADAL" clId="{6FBAEA7B-492C-4A94-BCAB-9DB737CA705B}" dt="2022-08-30T09:35:21.376" v="2758" actId="47"/>
        <pc:sldMkLst>
          <pc:docMk/>
          <pc:sldMk cId="2326355431" sldId="3426"/>
        </pc:sldMkLst>
        <pc:inkChg chg="del mod">
          <ac:chgData name="Alexis Kinzelin" userId="e9f19f77-3c43-45b4-aa40-e880244cb77c" providerId="ADAL" clId="{6FBAEA7B-492C-4A94-BCAB-9DB737CA705B}" dt="2022-08-30T09:35:10.231" v="2754" actId="21"/>
          <ac:inkMkLst>
            <pc:docMk/>
            <pc:sldMk cId="2326355431" sldId="3426"/>
            <ac:inkMk id="2" creationId="{7A001492-43C9-DA80-2919-D2C294CB92DA}"/>
          </ac:inkMkLst>
        </pc:inkChg>
        <pc:inkChg chg="del">
          <ac:chgData name="Alexis Kinzelin" userId="e9f19f77-3c43-45b4-aa40-e880244cb77c" providerId="ADAL" clId="{6FBAEA7B-492C-4A94-BCAB-9DB737CA705B}" dt="2022-08-29T15:44:01.409" v="1950" actId="478"/>
          <ac:inkMkLst>
            <pc:docMk/>
            <pc:sldMk cId="2326355431" sldId="3426"/>
            <ac:inkMk id="4" creationId="{FDBF0E0B-3744-2537-F6C6-6031867A9EE5}"/>
          </ac:inkMkLst>
        </pc:inkChg>
      </pc:sldChg>
      <pc:sldChg chg="delSp modSp add del">
        <pc:chgData name="Alexis Kinzelin" userId="e9f19f77-3c43-45b4-aa40-e880244cb77c" providerId="ADAL" clId="{6FBAEA7B-492C-4A94-BCAB-9DB737CA705B}" dt="2022-08-29T15:42:09.235" v="1941" actId="47"/>
        <pc:sldMkLst>
          <pc:docMk/>
          <pc:sldMk cId="2710145694" sldId="3426"/>
        </pc:sldMkLst>
        <pc:spChg chg="del">
          <ac:chgData name="Alexis Kinzelin" userId="e9f19f77-3c43-45b4-aa40-e880244cb77c" providerId="ADAL" clId="{6FBAEA7B-492C-4A94-BCAB-9DB737CA705B}" dt="2022-08-29T15:40:56.713" v="1891" actId="478"/>
          <ac:spMkLst>
            <pc:docMk/>
            <pc:sldMk cId="2710145694" sldId="3426"/>
            <ac:spMk id="14" creationId="{1247CB6C-C691-2B5A-CC54-FB735CFF3451}"/>
          </ac:spMkLst>
        </pc:spChg>
        <pc:spChg chg="del">
          <ac:chgData name="Alexis Kinzelin" userId="e9f19f77-3c43-45b4-aa40-e880244cb77c" providerId="ADAL" clId="{6FBAEA7B-492C-4A94-BCAB-9DB737CA705B}" dt="2022-08-29T15:40:56.713" v="1891" actId="478"/>
          <ac:spMkLst>
            <pc:docMk/>
            <pc:sldMk cId="2710145694" sldId="3426"/>
            <ac:spMk id="18" creationId="{40E21A88-498C-D39E-4A8B-947500F17D5A}"/>
          </ac:spMkLst>
        </pc:spChg>
        <pc:spChg chg="del">
          <ac:chgData name="Alexis Kinzelin" userId="e9f19f77-3c43-45b4-aa40-e880244cb77c" providerId="ADAL" clId="{6FBAEA7B-492C-4A94-BCAB-9DB737CA705B}" dt="2022-08-29T15:40:56.713" v="1891" actId="478"/>
          <ac:spMkLst>
            <pc:docMk/>
            <pc:sldMk cId="2710145694" sldId="3426"/>
            <ac:spMk id="22" creationId="{C27C49EF-6D17-D6A7-2299-CF3BA35B811A}"/>
          </ac:spMkLst>
        </pc:spChg>
        <pc:spChg chg="del">
          <ac:chgData name="Alexis Kinzelin" userId="e9f19f77-3c43-45b4-aa40-e880244cb77c" providerId="ADAL" clId="{6FBAEA7B-492C-4A94-BCAB-9DB737CA705B}" dt="2022-08-29T15:40:56.713" v="1891" actId="478"/>
          <ac:spMkLst>
            <pc:docMk/>
            <pc:sldMk cId="2710145694" sldId="3426"/>
            <ac:spMk id="26" creationId="{7EEA6210-F105-C77B-2214-143909F24F3E}"/>
          </ac:spMkLst>
        </pc:spChg>
        <pc:spChg chg="del">
          <ac:chgData name="Alexis Kinzelin" userId="e9f19f77-3c43-45b4-aa40-e880244cb77c" providerId="ADAL" clId="{6FBAEA7B-492C-4A94-BCAB-9DB737CA705B}" dt="2022-08-29T15:40:56.713" v="1891" actId="478"/>
          <ac:spMkLst>
            <pc:docMk/>
            <pc:sldMk cId="2710145694" sldId="3426"/>
            <ac:spMk id="31" creationId="{22B74E7F-CE4D-B232-C1C1-C592E3ECA0C8}"/>
          </ac:spMkLst>
        </pc:spChg>
        <pc:spChg chg="del">
          <ac:chgData name="Alexis Kinzelin" userId="e9f19f77-3c43-45b4-aa40-e880244cb77c" providerId="ADAL" clId="{6FBAEA7B-492C-4A94-BCAB-9DB737CA705B}" dt="2022-08-29T15:40:56.713" v="1891" actId="478"/>
          <ac:spMkLst>
            <pc:docMk/>
            <pc:sldMk cId="2710145694" sldId="3426"/>
            <ac:spMk id="33" creationId="{94A6F463-29D1-23B1-AC53-3229AB3A78EB}"/>
          </ac:spMkLst>
        </pc:spChg>
        <pc:spChg chg="mod">
          <ac:chgData name="Alexis Kinzelin" userId="e9f19f77-3c43-45b4-aa40-e880244cb77c" providerId="ADAL" clId="{6FBAEA7B-492C-4A94-BCAB-9DB737CA705B}" dt="2022-08-29T15:41:03.736" v="1937" actId="1035"/>
          <ac:spMkLst>
            <pc:docMk/>
            <pc:sldMk cId="2710145694" sldId="3426"/>
            <ac:spMk id="35" creationId="{FD5FFB6B-A715-BF07-270B-9D02694202A6}"/>
          </ac:spMkLst>
        </pc:spChg>
        <pc:spChg chg="mod">
          <ac:chgData name="Alexis Kinzelin" userId="e9f19f77-3c43-45b4-aa40-e880244cb77c" providerId="ADAL" clId="{6FBAEA7B-492C-4A94-BCAB-9DB737CA705B}" dt="2022-08-29T15:41:03.736" v="1937" actId="1035"/>
          <ac:spMkLst>
            <pc:docMk/>
            <pc:sldMk cId="2710145694" sldId="3426"/>
            <ac:spMk id="37" creationId="{2FA47FBC-6F13-514F-A522-F83FFD9DD123}"/>
          </ac:spMkLst>
        </pc:spChg>
        <pc:picChg chg="del">
          <ac:chgData name="Alexis Kinzelin" userId="e9f19f77-3c43-45b4-aa40-e880244cb77c" providerId="ADAL" clId="{6FBAEA7B-492C-4A94-BCAB-9DB737CA705B}" dt="2022-08-29T15:40:56.713" v="1891" actId="478"/>
          <ac:picMkLst>
            <pc:docMk/>
            <pc:sldMk cId="2710145694" sldId="3426"/>
            <ac:picMk id="16" creationId="{7DA678E8-5B28-E6F8-7949-91C670F321B0}"/>
          </ac:picMkLst>
        </pc:picChg>
        <pc:picChg chg="del">
          <ac:chgData name="Alexis Kinzelin" userId="e9f19f77-3c43-45b4-aa40-e880244cb77c" providerId="ADAL" clId="{6FBAEA7B-492C-4A94-BCAB-9DB737CA705B}" dt="2022-08-29T15:40:56.713" v="1891" actId="478"/>
          <ac:picMkLst>
            <pc:docMk/>
            <pc:sldMk cId="2710145694" sldId="3426"/>
            <ac:picMk id="19" creationId="{BF882026-EB49-A621-52FC-F9553D479F2A}"/>
          </ac:picMkLst>
        </pc:picChg>
        <pc:picChg chg="del">
          <ac:chgData name="Alexis Kinzelin" userId="e9f19f77-3c43-45b4-aa40-e880244cb77c" providerId="ADAL" clId="{6FBAEA7B-492C-4A94-BCAB-9DB737CA705B}" dt="2022-08-29T15:40:56.713" v="1891" actId="478"/>
          <ac:picMkLst>
            <pc:docMk/>
            <pc:sldMk cId="2710145694" sldId="3426"/>
            <ac:picMk id="32" creationId="{C3EF942F-F32A-147C-1157-C06AD1605DB8}"/>
          </ac:picMkLst>
        </pc:picChg>
        <pc:picChg chg="mod">
          <ac:chgData name="Alexis Kinzelin" userId="e9f19f77-3c43-45b4-aa40-e880244cb77c" providerId="ADAL" clId="{6FBAEA7B-492C-4A94-BCAB-9DB737CA705B}" dt="2022-08-29T15:41:03.736" v="1937" actId="1035"/>
          <ac:picMkLst>
            <pc:docMk/>
            <pc:sldMk cId="2710145694" sldId="3426"/>
            <ac:picMk id="36" creationId="{2B4F8916-FC62-04D6-E594-3C1E5C1B3933}"/>
          </ac:picMkLst>
        </pc:picChg>
      </pc:sldChg>
      <pc:sldChg chg="add del setBg">
        <pc:chgData name="Alexis Kinzelin" userId="e9f19f77-3c43-45b4-aa40-e880244cb77c" providerId="ADAL" clId="{6FBAEA7B-492C-4A94-BCAB-9DB737CA705B}" dt="2022-08-29T15:53:13.919" v="2066"/>
        <pc:sldMkLst>
          <pc:docMk/>
          <pc:sldMk cId="1113226481" sldId="3427"/>
        </pc:sldMkLst>
      </pc:sldChg>
      <pc:sldChg chg="addSp delSp modSp add mod">
        <pc:chgData name="Alexis Kinzelin" userId="e9f19f77-3c43-45b4-aa40-e880244cb77c" providerId="ADAL" clId="{6FBAEA7B-492C-4A94-BCAB-9DB737CA705B}" dt="2022-08-31T12:20:39.164" v="12359" actId="1076"/>
        <pc:sldMkLst>
          <pc:docMk/>
          <pc:sldMk cId="1421812549" sldId="3427"/>
        </pc:sldMkLst>
        <pc:spChg chg="del">
          <ac:chgData name="Alexis Kinzelin" userId="e9f19f77-3c43-45b4-aa40-e880244cb77c" providerId="ADAL" clId="{6FBAEA7B-492C-4A94-BCAB-9DB737CA705B}" dt="2022-08-29T15:53:16.458" v="2068" actId="478"/>
          <ac:spMkLst>
            <pc:docMk/>
            <pc:sldMk cId="1421812549" sldId="3427"/>
            <ac:spMk id="3" creationId="{DCFE4977-C74A-6716-F046-415880430980}"/>
          </ac:spMkLst>
        </pc:spChg>
        <pc:spChg chg="del">
          <ac:chgData name="Alexis Kinzelin" userId="e9f19f77-3c43-45b4-aa40-e880244cb77c" providerId="ADAL" clId="{6FBAEA7B-492C-4A94-BCAB-9DB737CA705B}" dt="2022-08-29T15:53:16.458" v="2068" actId="478"/>
          <ac:spMkLst>
            <pc:docMk/>
            <pc:sldMk cId="1421812549" sldId="3427"/>
            <ac:spMk id="5" creationId="{4F9A8BDC-C268-6E31-D837-A86C7F4D2867}"/>
          </ac:spMkLst>
        </pc:spChg>
        <pc:spChg chg="del">
          <ac:chgData name="Alexis Kinzelin" userId="e9f19f77-3c43-45b4-aa40-e880244cb77c" providerId="ADAL" clId="{6FBAEA7B-492C-4A94-BCAB-9DB737CA705B}" dt="2022-08-29T15:53:16.458" v="2068" actId="478"/>
          <ac:spMkLst>
            <pc:docMk/>
            <pc:sldMk cId="1421812549" sldId="3427"/>
            <ac:spMk id="9" creationId="{C42D1249-BBCF-B361-5275-20DD507B5C53}"/>
          </ac:spMkLst>
        </pc:spChg>
        <pc:spChg chg="del">
          <ac:chgData name="Alexis Kinzelin" userId="e9f19f77-3c43-45b4-aa40-e880244cb77c" providerId="ADAL" clId="{6FBAEA7B-492C-4A94-BCAB-9DB737CA705B}" dt="2022-08-29T15:53:16.458" v="2068" actId="478"/>
          <ac:spMkLst>
            <pc:docMk/>
            <pc:sldMk cId="1421812549" sldId="3427"/>
            <ac:spMk id="10" creationId="{8BE551F7-0B95-E5C0-771E-3857D369A873}"/>
          </ac:spMkLst>
        </pc:spChg>
        <pc:spChg chg="del">
          <ac:chgData name="Alexis Kinzelin" userId="e9f19f77-3c43-45b4-aa40-e880244cb77c" providerId="ADAL" clId="{6FBAEA7B-492C-4A94-BCAB-9DB737CA705B}" dt="2022-08-29T15:53:16.458" v="2068" actId="478"/>
          <ac:spMkLst>
            <pc:docMk/>
            <pc:sldMk cId="1421812549" sldId="3427"/>
            <ac:spMk id="11" creationId="{D9A2A145-DFAE-4375-30DB-8C8E12C1ED18}"/>
          </ac:spMkLst>
        </pc:spChg>
        <pc:spChg chg="del">
          <ac:chgData name="Alexis Kinzelin" userId="e9f19f77-3c43-45b4-aa40-e880244cb77c" providerId="ADAL" clId="{6FBAEA7B-492C-4A94-BCAB-9DB737CA705B}" dt="2022-08-29T15:53:16.458" v="2068" actId="478"/>
          <ac:spMkLst>
            <pc:docMk/>
            <pc:sldMk cId="1421812549" sldId="3427"/>
            <ac:spMk id="12" creationId="{944DF24B-8994-8C16-DC44-C6317BEFAE95}"/>
          </ac:spMkLst>
        </pc:spChg>
        <pc:spChg chg="add mod">
          <ac:chgData name="Alexis Kinzelin" userId="e9f19f77-3c43-45b4-aa40-e880244cb77c" providerId="ADAL" clId="{6FBAEA7B-492C-4A94-BCAB-9DB737CA705B}" dt="2022-08-31T12:20:39.164" v="12359" actId="1076"/>
          <ac:spMkLst>
            <pc:docMk/>
            <pc:sldMk cId="1421812549" sldId="3427"/>
            <ac:spMk id="13" creationId="{04532C90-E490-6032-442B-D22FC8DE1369}"/>
          </ac:spMkLst>
        </pc:spChg>
        <pc:graphicFrameChg chg="add mod modGraphic">
          <ac:chgData name="Alexis Kinzelin" userId="e9f19f77-3c43-45b4-aa40-e880244cb77c" providerId="ADAL" clId="{6FBAEA7B-492C-4A94-BCAB-9DB737CA705B}" dt="2022-08-30T09:29:39.462" v="2695" actId="1076"/>
          <ac:graphicFrameMkLst>
            <pc:docMk/>
            <pc:sldMk cId="1421812549" sldId="3427"/>
            <ac:graphicFrameMk id="2" creationId="{6F8B6294-128E-89B3-5E44-97CAB842978D}"/>
          </ac:graphicFrameMkLst>
        </pc:graphicFrameChg>
        <pc:picChg chg="del">
          <ac:chgData name="Alexis Kinzelin" userId="e9f19f77-3c43-45b4-aa40-e880244cb77c" providerId="ADAL" clId="{6FBAEA7B-492C-4A94-BCAB-9DB737CA705B}" dt="2022-08-30T09:29:35.233" v="2694" actId="478"/>
          <ac:picMkLst>
            <pc:docMk/>
            <pc:sldMk cId="1421812549" sldId="3427"/>
            <ac:picMk id="6" creationId="{5178B495-758F-FC86-1635-FDB36F7A8925}"/>
          </ac:picMkLst>
        </pc:picChg>
        <pc:picChg chg="del">
          <ac:chgData name="Alexis Kinzelin" userId="e9f19f77-3c43-45b4-aa40-e880244cb77c" providerId="ADAL" clId="{6FBAEA7B-492C-4A94-BCAB-9DB737CA705B}" dt="2022-08-30T09:29:35.233" v="2694" actId="478"/>
          <ac:picMkLst>
            <pc:docMk/>
            <pc:sldMk cId="1421812549" sldId="3427"/>
            <ac:picMk id="7" creationId="{69DB4D26-F3CB-9E21-D4B3-5BF419BF0194}"/>
          </ac:picMkLst>
        </pc:picChg>
        <pc:picChg chg="del">
          <ac:chgData name="Alexis Kinzelin" userId="e9f19f77-3c43-45b4-aa40-e880244cb77c" providerId="ADAL" clId="{6FBAEA7B-492C-4A94-BCAB-9DB737CA705B}" dt="2022-08-30T09:29:35.233" v="2694" actId="478"/>
          <ac:picMkLst>
            <pc:docMk/>
            <pc:sldMk cId="1421812549" sldId="3427"/>
            <ac:picMk id="8" creationId="{D8534F54-5489-4A3F-6BCF-A9E38E1006D3}"/>
          </ac:picMkLst>
        </pc:picChg>
        <pc:picChg chg="add">
          <ac:chgData name="Alexis Kinzelin" userId="e9f19f77-3c43-45b4-aa40-e880244cb77c" providerId="ADAL" clId="{6FBAEA7B-492C-4A94-BCAB-9DB737CA705B}" dt="2022-08-30T09:29:31.713" v="2693" actId="22"/>
          <ac:picMkLst>
            <pc:docMk/>
            <pc:sldMk cId="1421812549" sldId="3427"/>
            <ac:picMk id="15" creationId="{1D27A86A-09C8-8076-5CCD-86405B98241B}"/>
          </ac:picMkLst>
        </pc:picChg>
        <pc:picChg chg="add">
          <ac:chgData name="Alexis Kinzelin" userId="e9f19f77-3c43-45b4-aa40-e880244cb77c" providerId="ADAL" clId="{6FBAEA7B-492C-4A94-BCAB-9DB737CA705B}" dt="2022-08-30T09:29:31.713" v="2693" actId="22"/>
          <ac:picMkLst>
            <pc:docMk/>
            <pc:sldMk cId="1421812549" sldId="3427"/>
            <ac:picMk id="17" creationId="{2632A4E1-A985-5CF8-37A1-9F13ED16E13A}"/>
          </ac:picMkLst>
        </pc:picChg>
        <pc:picChg chg="add">
          <ac:chgData name="Alexis Kinzelin" userId="e9f19f77-3c43-45b4-aa40-e880244cb77c" providerId="ADAL" clId="{6FBAEA7B-492C-4A94-BCAB-9DB737CA705B}" dt="2022-08-30T09:29:31.713" v="2693" actId="22"/>
          <ac:picMkLst>
            <pc:docMk/>
            <pc:sldMk cId="1421812549" sldId="3427"/>
            <ac:picMk id="19" creationId="{A29434AA-5B1F-5F75-7B0E-F96A300C5E80}"/>
          </ac:picMkLst>
        </pc:picChg>
      </pc:sldChg>
      <pc:sldChg chg="new del">
        <pc:chgData name="Alexis Kinzelin" userId="e9f19f77-3c43-45b4-aa40-e880244cb77c" providerId="ADAL" clId="{6FBAEA7B-492C-4A94-BCAB-9DB737CA705B}" dt="2022-08-29T15:51:06.714" v="2040" actId="47"/>
        <pc:sldMkLst>
          <pc:docMk/>
          <pc:sldMk cId="3577302586" sldId="3427"/>
        </pc:sldMkLst>
      </pc:sldChg>
      <pc:sldChg chg="addSp delSp modSp add del mod">
        <pc:chgData name="Alexis Kinzelin" userId="e9f19f77-3c43-45b4-aa40-e880244cb77c" providerId="ADAL" clId="{6FBAEA7B-492C-4A94-BCAB-9DB737CA705B}" dt="2022-08-29T16:02:07.688" v="2410" actId="47"/>
        <pc:sldMkLst>
          <pc:docMk/>
          <pc:sldMk cId="1367349911" sldId="3428"/>
        </pc:sldMkLst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2" creationId="{4B29B669-8EEF-79AE-9F72-32CD805BB712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3" creationId="{535B8133-8922-0DCA-D6B0-563937508FBF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4" creationId="{EBC83899-73F3-291C-B9D8-56F898DA1023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5" creationId="{B6132FF9-46C0-1F05-B1AE-42B9DB4E70EA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6" creationId="{F6CC05B5-1A5E-C70E-B72C-739E508E22F2}"/>
          </ac:spMkLst>
        </pc:spChg>
        <pc:spChg chg="add mod">
          <ac:chgData name="Alexis Kinzelin" userId="e9f19f77-3c43-45b4-aa40-e880244cb77c" providerId="ADAL" clId="{6FBAEA7B-492C-4A94-BCAB-9DB737CA705B}" dt="2022-08-29T15:55:33.378" v="2166" actId="20577"/>
          <ac:spMkLst>
            <pc:docMk/>
            <pc:sldMk cId="1367349911" sldId="3428"/>
            <ac:spMk id="8" creationId="{A6FA2FB3-48F9-52E4-F5ED-9E0FBC0737CD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9" creationId="{8461B36C-FA93-A86A-03D9-5CAD75776B9C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10" creationId="{648B9AD7-3395-C0F2-3CCA-B2142BE356B0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11" creationId="{484787C6-B422-3515-118C-CA174C935560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12" creationId="{EC37FC8C-9440-2FCE-B9AE-43ED55EFEFBE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14" creationId="{69FAD9B2-BEE3-E250-CAEE-12CBA10AB790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18" creationId="{2DDB39A4-552B-42F8-548E-B869CCC034C3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36" creationId="{D779E9FB-4B5D-3677-1B3F-D56322CF6AF9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37" creationId="{18070C02-03D6-C7B4-30AE-EC3974C05F25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38" creationId="{265159FE-5CD4-2E11-E566-DC750A9DFF0F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39" creationId="{999548B5-4184-2CF1-AAA3-CEF79ECC12A6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58" creationId="{8A9851E8-89D7-475A-0DAE-6E6ABEF169F3}"/>
          </ac:spMkLst>
        </pc:spChg>
        <pc:spChg chg="del">
          <ac:chgData name="Alexis Kinzelin" userId="e9f19f77-3c43-45b4-aa40-e880244cb77c" providerId="ADAL" clId="{6FBAEA7B-492C-4A94-BCAB-9DB737CA705B}" dt="2022-08-29T15:55:14.291" v="2113" actId="478"/>
          <ac:spMkLst>
            <pc:docMk/>
            <pc:sldMk cId="1367349911" sldId="3428"/>
            <ac:spMk id="70" creationId="{E65E11E4-C096-61AB-9331-4A039B9D6114}"/>
          </ac:spMkLst>
        </pc:spChg>
        <pc:graphicFrameChg chg="del">
          <ac:chgData name="Alexis Kinzelin" userId="e9f19f77-3c43-45b4-aa40-e880244cb77c" providerId="ADAL" clId="{6FBAEA7B-492C-4A94-BCAB-9DB737CA705B}" dt="2022-08-29T15:55:14.291" v="2113" actId="478"/>
          <ac:graphicFrameMkLst>
            <pc:docMk/>
            <pc:sldMk cId="1367349911" sldId="3428"/>
            <ac:graphicFrameMk id="13" creationId="{8D69B4E3-6434-437C-8ED2-1231443D7ACA}"/>
          </ac:graphicFrameMkLst>
        </pc:graphicFrameChg>
        <pc:picChg chg="del">
          <ac:chgData name="Alexis Kinzelin" userId="e9f19f77-3c43-45b4-aa40-e880244cb77c" providerId="ADAL" clId="{6FBAEA7B-492C-4A94-BCAB-9DB737CA705B}" dt="2022-08-29T15:55:14.291" v="2113" actId="478"/>
          <ac:picMkLst>
            <pc:docMk/>
            <pc:sldMk cId="1367349911" sldId="3428"/>
            <ac:picMk id="19" creationId="{A47CB351-32CC-CA07-36AA-2A648A1F3099}"/>
          </ac:picMkLst>
        </pc:picChg>
        <pc:cxnChg chg="del">
          <ac:chgData name="Alexis Kinzelin" userId="e9f19f77-3c43-45b4-aa40-e880244cb77c" providerId="ADAL" clId="{6FBAEA7B-492C-4A94-BCAB-9DB737CA705B}" dt="2022-08-29T15:55:14.291" v="2113" actId="478"/>
          <ac:cxnSpMkLst>
            <pc:docMk/>
            <pc:sldMk cId="1367349911" sldId="3428"/>
            <ac:cxnSpMk id="41" creationId="{3B347F33-4914-FF34-1EA3-F3AA56B421D2}"/>
          </ac:cxnSpMkLst>
        </pc:cxnChg>
        <pc:cxnChg chg="del mod">
          <ac:chgData name="Alexis Kinzelin" userId="e9f19f77-3c43-45b4-aa40-e880244cb77c" providerId="ADAL" clId="{6FBAEA7B-492C-4A94-BCAB-9DB737CA705B}" dt="2022-08-29T15:55:14.291" v="2113" actId="478"/>
          <ac:cxnSpMkLst>
            <pc:docMk/>
            <pc:sldMk cId="1367349911" sldId="3428"/>
            <ac:cxnSpMk id="48" creationId="{9380C0AA-B490-0B13-A5D4-1DC3194DE393}"/>
          </ac:cxnSpMkLst>
        </pc:cxnChg>
        <pc:cxnChg chg="del mod">
          <ac:chgData name="Alexis Kinzelin" userId="e9f19f77-3c43-45b4-aa40-e880244cb77c" providerId="ADAL" clId="{6FBAEA7B-492C-4A94-BCAB-9DB737CA705B}" dt="2022-08-29T15:55:14.291" v="2113" actId="478"/>
          <ac:cxnSpMkLst>
            <pc:docMk/>
            <pc:sldMk cId="1367349911" sldId="3428"/>
            <ac:cxnSpMk id="59" creationId="{0D420F54-1ABB-C050-413E-ABB8230CEC79}"/>
          </ac:cxnSpMkLst>
        </pc:cxnChg>
        <pc:cxnChg chg="del">
          <ac:chgData name="Alexis Kinzelin" userId="e9f19f77-3c43-45b4-aa40-e880244cb77c" providerId="ADAL" clId="{6FBAEA7B-492C-4A94-BCAB-9DB737CA705B}" dt="2022-08-29T15:55:14.291" v="2113" actId="478"/>
          <ac:cxnSpMkLst>
            <pc:docMk/>
            <pc:sldMk cId="1367349911" sldId="3428"/>
            <ac:cxnSpMk id="67" creationId="{EEC73B75-1BDA-8834-B7A5-86A2DFEF34F5}"/>
          </ac:cxnSpMkLst>
        </pc:cxnChg>
      </pc:sldChg>
      <pc:sldChg chg="modSp add del mod setBg">
        <pc:chgData name="Alexis Kinzelin" userId="e9f19f77-3c43-45b4-aa40-e880244cb77c" providerId="ADAL" clId="{6FBAEA7B-492C-4A94-BCAB-9DB737CA705B}" dt="2022-08-30T16:25:18.404" v="5675" actId="47"/>
        <pc:sldMkLst>
          <pc:docMk/>
          <pc:sldMk cId="4123981168" sldId="3429"/>
        </pc:sldMkLst>
        <pc:spChg chg="mod">
          <ac:chgData name="Alexis Kinzelin" userId="e9f19f77-3c43-45b4-aa40-e880244cb77c" providerId="ADAL" clId="{6FBAEA7B-492C-4A94-BCAB-9DB737CA705B}" dt="2022-08-29T15:56:38.044" v="2209" actId="20577"/>
          <ac:spMkLst>
            <pc:docMk/>
            <pc:sldMk cId="4123981168" sldId="3429"/>
            <ac:spMk id="8" creationId="{A6FA2FB3-48F9-52E4-F5ED-9E0FBC0737CD}"/>
          </ac:spMkLst>
        </pc:spChg>
      </pc:sldChg>
      <pc:sldChg chg="modSp add del mod setBg">
        <pc:chgData name="Alexis Kinzelin" userId="e9f19f77-3c43-45b4-aa40-e880244cb77c" providerId="ADAL" clId="{6FBAEA7B-492C-4A94-BCAB-9DB737CA705B}" dt="2022-08-30T16:26:07.398" v="5681" actId="47"/>
        <pc:sldMkLst>
          <pc:docMk/>
          <pc:sldMk cId="1082011149" sldId="3430"/>
        </pc:sldMkLst>
        <pc:spChg chg="mod">
          <ac:chgData name="Alexis Kinzelin" userId="e9f19f77-3c43-45b4-aa40-e880244cb77c" providerId="ADAL" clId="{6FBAEA7B-492C-4A94-BCAB-9DB737CA705B}" dt="2022-08-29T15:56:52.955" v="2244" actId="20577"/>
          <ac:spMkLst>
            <pc:docMk/>
            <pc:sldMk cId="1082011149" sldId="3430"/>
            <ac:spMk id="8" creationId="{A6FA2FB3-48F9-52E4-F5ED-9E0FBC0737CD}"/>
          </ac:spMkLst>
        </pc:spChg>
      </pc:sldChg>
      <pc:sldChg chg="addSp modSp add del mod setBg">
        <pc:chgData name="Alexis Kinzelin" userId="e9f19f77-3c43-45b4-aa40-e880244cb77c" providerId="ADAL" clId="{6FBAEA7B-492C-4A94-BCAB-9DB737CA705B}" dt="2022-08-30T15:24:37.998" v="4654" actId="47"/>
        <pc:sldMkLst>
          <pc:docMk/>
          <pc:sldMk cId="766847539" sldId="3431"/>
        </pc:sldMkLst>
        <pc:spChg chg="mod">
          <ac:chgData name="Alexis Kinzelin" userId="e9f19f77-3c43-45b4-aa40-e880244cb77c" providerId="ADAL" clId="{6FBAEA7B-492C-4A94-BCAB-9DB737CA705B}" dt="2022-08-29T16:36:37.485" v="2498" actId="207"/>
          <ac:spMkLst>
            <pc:docMk/>
            <pc:sldMk cId="766847539" sldId="3431"/>
            <ac:spMk id="8" creationId="{A6FA2FB3-48F9-52E4-F5ED-9E0FBC0737CD}"/>
          </ac:spMkLst>
        </pc:spChg>
        <pc:picChg chg="add">
          <ac:chgData name="Alexis Kinzelin" userId="e9f19f77-3c43-45b4-aa40-e880244cb77c" providerId="ADAL" clId="{6FBAEA7B-492C-4A94-BCAB-9DB737CA705B}" dt="2022-08-29T16:36:30.543" v="2496" actId="22"/>
          <ac:picMkLst>
            <pc:docMk/>
            <pc:sldMk cId="766847539" sldId="3431"/>
            <ac:picMk id="3" creationId="{9B35C033-2F16-CBF2-58B9-C93B000E872E}"/>
          </ac:picMkLst>
        </pc:picChg>
        <pc:picChg chg="add">
          <ac:chgData name="Alexis Kinzelin" userId="e9f19f77-3c43-45b4-aa40-e880244cb77c" providerId="ADAL" clId="{6FBAEA7B-492C-4A94-BCAB-9DB737CA705B}" dt="2022-08-29T16:36:30.543" v="2496" actId="22"/>
          <ac:picMkLst>
            <pc:docMk/>
            <pc:sldMk cId="766847539" sldId="3431"/>
            <ac:picMk id="5" creationId="{41AB50B6-BC62-A34A-402D-5EB6E324DFD9}"/>
          </ac:picMkLst>
        </pc:picChg>
        <pc:picChg chg="add">
          <ac:chgData name="Alexis Kinzelin" userId="e9f19f77-3c43-45b4-aa40-e880244cb77c" providerId="ADAL" clId="{6FBAEA7B-492C-4A94-BCAB-9DB737CA705B}" dt="2022-08-29T16:36:30.543" v="2496" actId="22"/>
          <ac:picMkLst>
            <pc:docMk/>
            <pc:sldMk cId="766847539" sldId="3431"/>
            <ac:picMk id="7" creationId="{D84FEBBF-1197-5971-95EA-834B84633DD0}"/>
          </ac:picMkLst>
        </pc:picChg>
        <pc:picChg chg="add">
          <ac:chgData name="Alexis Kinzelin" userId="e9f19f77-3c43-45b4-aa40-e880244cb77c" providerId="ADAL" clId="{6FBAEA7B-492C-4A94-BCAB-9DB737CA705B}" dt="2022-08-29T16:36:30.543" v="2496" actId="22"/>
          <ac:picMkLst>
            <pc:docMk/>
            <pc:sldMk cId="766847539" sldId="3431"/>
            <ac:picMk id="10" creationId="{895133DC-EC40-1399-672E-58FCFD9D002D}"/>
          </ac:picMkLst>
        </pc:picChg>
      </pc:sldChg>
      <pc:sldChg chg="addSp delSp modSp add mod setBg modShow">
        <pc:chgData name="Alexis Kinzelin" userId="e9f19f77-3c43-45b4-aa40-e880244cb77c" providerId="ADAL" clId="{6FBAEA7B-492C-4A94-BCAB-9DB737CA705B}" dt="2022-08-29T16:36:56.024" v="2501" actId="1076"/>
        <pc:sldMkLst>
          <pc:docMk/>
          <pc:sldMk cId="135292076" sldId="3432"/>
        </pc:sldMkLst>
        <pc:spChg chg="mod">
          <ac:chgData name="Alexis Kinzelin" userId="e9f19f77-3c43-45b4-aa40-e880244cb77c" providerId="ADAL" clId="{6FBAEA7B-492C-4A94-BCAB-9DB737CA705B}" dt="2022-08-29T16:36:56.024" v="2501" actId="1076"/>
          <ac:spMkLst>
            <pc:docMk/>
            <pc:sldMk cId="135292076" sldId="3432"/>
            <ac:spMk id="8" creationId="{A6FA2FB3-48F9-52E4-F5ED-9E0FBC0737CD}"/>
          </ac:spMkLst>
        </pc:spChg>
        <pc:picChg chg="add del mod">
          <ac:chgData name="Alexis Kinzelin" userId="e9f19f77-3c43-45b4-aa40-e880244cb77c" providerId="ADAL" clId="{6FBAEA7B-492C-4A94-BCAB-9DB737CA705B}" dt="2022-08-29T16:36:50.501" v="2499" actId="478"/>
          <ac:picMkLst>
            <pc:docMk/>
            <pc:sldMk cId="135292076" sldId="3432"/>
            <ac:picMk id="3" creationId="{D88EF7D2-0D7C-FADB-335B-BEAF3F3E547D}"/>
          </ac:picMkLst>
        </pc:picChg>
        <pc:picChg chg="add">
          <ac:chgData name="Alexis Kinzelin" userId="e9f19f77-3c43-45b4-aa40-e880244cb77c" providerId="ADAL" clId="{6FBAEA7B-492C-4A94-BCAB-9DB737CA705B}" dt="2022-08-29T16:36:51.439" v="2500" actId="22"/>
          <ac:picMkLst>
            <pc:docMk/>
            <pc:sldMk cId="135292076" sldId="3432"/>
            <ac:picMk id="5" creationId="{F8E81BCF-E13C-0916-FD21-A99A6DC2352C}"/>
          </ac:picMkLst>
        </pc:picChg>
        <pc:picChg chg="add">
          <ac:chgData name="Alexis Kinzelin" userId="e9f19f77-3c43-45b4-aa40-e880244cb77c" providerId="ADAL" clId="{6FBAEA7B-492C-4A94-BCAB-9DB737CA705B}" dt="2022-08-29T16:36:51.439" v="2500" actId="22"/>
          <ac:picMkLst>
            <pc:docMk/>
            <pc:sldMk cId="135292076" sldId="3432"/>
            <ac:picMk id="7" creationId="{874797AC-B49E-7742-73E3-B739AA55059F}"/>
          </ac:picMkLst>
        </pc:picChg>
        <pc:picChg chg="add">
          <ac:chgData name="Alexis Kinzelin" userId="e9f19f77-3c43-45b4-aa40-e880244cb77c" providerId="ADAL" clId="{6FBAEA7B-492C-4A94-BCAB-9DB737CA705B}" dt="2022-08-29T16:36:51.439" v="2500" actId="22"/>
          <ac:picMkLst>
            <pc:docMk/>
            <pc:sldMk cId="135292076" sldId="3432"/>
            <ac:picMk id="10" creationId="{09C23598-5E76-4702-5611-08954DD493BF}"/>
          </ac:picMkLst>
        </pc:picChg>
        <pc:picChg chg="add">
          <ac:chgData name="Alexis Kinzelin" userId="e9f19f77-3c43-45b4-aa40-e880244cb77c" providerId="ADAL" clId="{6FBAEA7B-492C-4A94-BCAB-9DB737CA705B}" dt="2022-08-29T16:36:51.439" v="2500" actId="22"/>
          <ac:picMkLst>
            <pc:docMk/>
            <pc:sldMk cId="135292076" sldId="3432"/>
            <ac:picMk id="12" creationId="{91F10301-CADA-AF00-27B0-0696F683697E}"/>
          </ac:picMkLst>
        </pc:picChg>
      </pc:sldChg>
      <pc:sldChg chg="modSp add del mod">
        <pc:chgData name="Alexis Kinzelin" userId="e9f19f77-3c43-45b4-aa40-e880244cb77c" providerId="ADAL" clId="{6FBAEA7B-492C-4A94-BCAB-9DB737CA705B}" dt="2022-08-30T09:14:29.497" v="2560" actId="47"/>
        <pc:sldMkLst>
          <pc:docMk/>
          <pc:sldMk cId="1300579776" sldId="3433"/>
        </pc:sldMkLst>
        <pc:spChg chg="mod">
          <ac:chgData name="Alexis Kinzelin" userId="e9f19f77-3c43-45b4-aa40-e880244cb77c" providerId="ADAL" clId="{6FBAEA7B-492C-4A94-BCAB-9DB737CA705B}" dt="2022-08-29T16:03:08.968" v="2466" actId="20577"/>
          <ac:spMkLst>
            <pc:docMk/>
            <pc:sldMk cId="1300579776" sldId="3433"/>
            <ac:spMk id="8" creationId="{A6FA2FB3-48F9-52E4-F5ED-9E0FBC0737CD}"/>
          </ac:spMkLst>
        </pc:spChg>
      </pc:sldChg>
      <pc:sldChg chg="add del setBg">
        <pc:chgData name="Alexis Kinzelin" userId="e9f19f77-3c43-45b4-aa40-e880244cb77c" providerId="ADAL" clId="{6FBAEA7B-492C-4A94-BCAB-9DB737CA705B}" dt="2022-08-30T09:14:21.461" v="2555"/>
        <pc:sldMkLst>
          <pc:docMk/>
          <pc:sldMk cId="800620849" sldId="3434"/>
        </pc:sldMkLst>
      </pc:sldChg>
      <pc:sldChg chg="modSp add del mod">
        <pc:chgData name="Alexis Kinzelin" userId="e9f19f77-3c43-45b4-aa40-e880244cb77c" providerId="ADAL" clId="{6FBAEA7B-492C-4A94-BCAB-9DB737CA705B}" dt="2022-08-30T16:49:15.746" v="5984" actId="47"/>
        <pc:sldMkLst>
          <pc:docMk/>
          <pc:sldMk cId="2611013986" sldId="3434"/>
        </pc:sldMkLst>
        <pc:spChg chg="mod">
          <ac:chgData name="Alexis Kinzelin" userId="e9f19f77-3c43-45b4-aa40-e880244cb77c" providerId="ADAL" clId="{6FBAEA7B-492C-4A94-BCAB-9DB737CA705B}" dt="2022-08-30T09:14:27.979" v="2559"/>
          <ac:spMkLst>
            <pc:docMk/>
            <pc:sldMk cId="2611013986" sldId="3434"/>
            <ac:spMk id="8" creationId="{A6FA2FB3-48F9-52E4-F5ED-9E0FBC0737CD}"/>
          </ac:spMkLst>
        </pc:spChg>
      </pc:sldChg>
      <pc:sldChg chg="add del setBg">
        <pc:chgData name="Alexis Kinzelin" userId="e9f19f77-3c43-45b4-aa40-e880244cb77c" providerId="ADAL" clId="{6FBAEA7B-492C-4A94-BCAB-9DB737CA705B}" dt="2022-08-30T09:14:40" v="2562"/>
        <pc:sldMkLst>
          <pc:docMk/>
          <pc:sldMk cId="774086580" sldId="3435"/>
        </pc:sldMkLst>
      </pc:sldChg>
      <pc:sldChg chg="modSp add mod modNotesTx">
        <pc:chgData name="Alexis Kinzelin" userId="e9f19f77-3c43-45b4-aa40-e880244cb77c" providerId="ADAL" clId="{6FBAEA7B-492C-4A94-BCAB-9DB737CA705B}" dt="2022-08-31T08:32:14.262" v="8226" actId="6549"/>
        <pc:sldMkLst>
          <pc:docMk/>
          <pc:sldMk cId="2052492622" sldId="3435"/>
        </pc:sldMkLst>
        <pc:spChg chg="mod">
          <ac:chgData name="Alexis Kinzelin" userId="e9f19f77-3c43-45b4-aa40-e880244cb77c" providerId="ADAL" clId="{6FBAEA7B-492C-4A94-BCAB-9DB737CA705B}" dt="2022-08-30T09:24:37.856" v="2631" actId="21"/>
          <ac:spMkLst>
            <pc:docMk/>
            <pc:sldMk cId="2052492622" sldId="3435"/>
            <ac:spMk id="9" creationId="{E4073296-D1E5-A3BE-58ED-C157475D081B}"/>
          </ac:spMkLst>
        </pc:spChg>
        <pc:spChg chg="mod">
          <ac:chgData name="Alexis Kinzelin" userId="e9f19f77-3c43-45b4-aa40-e880244cb77c" providerId="ADAL" clId="{6FBAEA7B-492C-4A94-BCAB-9DB737CA705B}" dt="2022-08-30T09:14:57.258" v="2576" actId="20577"/>
          <ac:spMkLst>
            <pc:docMk/>
            <pc:sldMk cId="2052492622" sldId="3435"/>
            <ac:spMk id="14" creationId="{00000000-0000-0000-0000-000000000000}"/>
          </ac:spMkLst>
        </pc:spChg>
      </pc:sldChg>
      <pc:sldChg chg="modSp add mod modNotesTx">
        <pc:chgData name="Alexis Kinzelin" userId="e9f19f77-3c43-45b4-aa40-e880244cb77c" providerId="ADAL" clId="{6FBAEA7B-492C-4A94-BCAB-9DB737CA705B}" dt="2022-08-31T08:49:06.202" v="8228" actId="6549"/>
        <pc:sldMkLst>
          <pc:docMk/>
          <pc:sldMk cId="1499675187" sldId="3436"/>
        </pc:sldMkLst>
        <pc:spChg chg="mod">
          <ac:chgData name="Alexis Kinzelin" userId="e9f19f77-3c43-45b4-aa40-e880244cb77c" providerId="ADAL" clId="{6FBAEA7B-492C-4A94-BCAB-9DB737CA705B}" dt="2022-08-30T09:24:42.452" v="2632"/>
          <ac:spMkLst>
            <pc:docMk/>
            <pc:sldMk cId="1499675187" sldId="3436"/>
            <ac:spMk id="9" creationId="{E4073296-D1E5-A3BE-58ED-C157475D081B}"/>
          </ac:spMkLst>
        </pc:spChg>
      </pc:sldChg>
      <pc:sldChg chg="add del setBg">
        <pc:chgData name="Alexis Kinzelin" userId="e9f19f77-3c43-45b4-aa40-e880244cb77c" providerId="ADAL" clId="{6FBAEA7B-492C-4A94-BCAB-9DB737CA705B}" dt="2022-08-30T09:15:21.011" v="2582"/>
        <pc:sldMkLst>
          <pc:docMk/>
          <pc:sldMk cId="2988400211" sldId="3436"/>
        </pc:sldMkLst>
      </pc:sldChg>
      <pc:sldChg chg="add del setBg">
        <pc:chgData name="Alexis Kinzelin" userId="e9f19f77-3c43-45b4-aa40-e880244cb77c" providerId="ADAL" clId="{6FBAEA7B-492C-4A94-BCAB-9DB737CA705B}" dt="2022-08-30T09:15:28.124" v="2585"/>
        <pc:sldMkLst>
          <pc:docMk/>
          <pc:sldMk cId="1073519361" sldId="3437"/>
        </pc:sldMkLst>
      </pc:sldChg>
      <pc:sldChg chg="addSp delSp modSp add del mod">
        <pc:chgData name="Alexis Kinzelin" userId="e9f19f77-3c43-45b4-aa40-e880244cb77c" providerId="ADAL" clId="{6FBAEA7B-492C-4A94-BCAB-9DB737CA705B}" dt="2022-08-30T09:36:07.463" v="2774" actId="47"/>
        <pc:sldMkLst>
          <pc:docMk/>
          <pc:sldMk cId="1454701830" sldId="3437"/>
        </pc:sldMkLst>
        <pc:inkChg chg="add mod">
          <ac:chgData name="Alexis Kinzelin" userId="e9f19f77-3c43-45b4-aa40-e880244cb77c" providerId="ADAL" clId="{6FBAEA7B-492C-4A94-BCAB-9DB737CA705B}" dt="2022-08-30T09:15:39.457" v="2588" actId="1076"/>
          <ac:inkMkLst>
            <pc:docMk/>
            <pc:sldMk cId="1454701830" sldId="3437"/>
            <ac:inkMk id="7" creationId="{64C08B9A-1267-0FC3-B4AB-C586786BDB63}"/>
          </ac:inkMkLst>
        </pc:inkChg>
        <pc:inkChg chg="add del mod">
          <ac:chgData name="Alexis Kinzelin" userId="e9f19f77-3c43-45b4-aa40-e880244cb77c" providerId="ADAL" clId="{6FBAEA7B-492C-4A94-BCAB-9DB737CA705B}" dt="2022-08-30T09:24:07.673" v="2629" actId="478"/>
          <ac:inkMkLst>
            <pc:docMk/>
            <pc:sldMk cId="1454701830" sldId="3437"/>
            <ac:inkMk id="10" creationId="{F09FE15C-37CF-D844-C11B-2C4A3494224A}"/>
          </ac:inkMkLst>
        </pc:inkChg>
      </pc:sldChg>
      <pc:sldChg chg="addSp modSp add mod modNotesTx">
        <pc:chgData name="Alexis Kinzelin" userId="e9f19f77-3c43-45b4-aa40-e880244cb77c" providerId="ADAL" clId="{6FBAEA7B-492C-4A94-BCAB-9DB737CA705B}" dt="2022-08-30T16:27:02.868" v="5779"/>
        <pc:sldMkLst>
          <pc:docMk/>
          <pc:sldMk cId="204005903" sldId="3438"/>
        </pc:sldMkLst>
        <pc:inkChg chg="add mod">
          <ac:chgData name="Alexis Kinzelin" userId="e9f19f77-3c43-45b4-aa40-e880244cb77c" providerId="ADAL" clId="{6FBAEA7B-492C-4A94-BCAB-9DB737CA705B}" dt="2022-08-30T09:35:17.585" v="2757" actId="1076"/>
          <ac:inkMkLst>
            <pc:docMk/>
            <pc:sldMk cId="204005903" sldId="3438"/>
            <ac:inkMk id="2" creationId="{F8109BF0-D8C1-4876-117B-0342B9598AA1}"/>
          </ac:inkMkLst>
        </pc:inkChg>
      </pc:sldChg>
      <pc:sldChg chg="add del setBg">
        <pc:chgData name="Alexis Kinzelin" userId="e9f19f77-3c43-45b4-aa40-e880244cb77c" providerId="ADAL" clId="{6FBAEA7B-492C-4A94-BCAB-9DB737CA705B}" dt="2022-08-30T09:34:53.702" v="2745"/>
        <pc:sldMkLst>
          <pc:docMk/>
          <pc:sldMk cId="1221795682" sldId="3438"/>
        </pc:sldMkLst>
      </pc:sldChg>
      <pc:sldChg chg="add del setBg">
        <pc:chgData name="Alexis Kinzelin" userId="e9f19f77-3c43-45b4-aa40-e880244cb77c" providerId="ADAL" clId="{6FBAEA7B-492C-4A94-BCAB-9DB737CA705B}" dt="2022-08-30T09:25:06.284" v="2633" actId="47"/>
        <pc:sldMkLst>
          <pc:docMk/>
          <pc:sldMk cId="2131947368" sldId="3438"/>
        </pc:sldMkLst>
      </pc:sldChg>
      <pc:sldChg chg="add del setBg">
        <pc:chgData name="Alexis Kinzelin" userId="e9f19f77-3c43-45b4-aa40-e880244cb77c" providerId="ADAL" clId="{6FBAEA7B-492C-4A94-BCAB-9DB737CA705B}" dt="2022-08-30T09:35:32.334" v="2760"/>
        <pc:sldMkLst>
          <pc:docMk/>
          <pc:sldMk cId="728741059" sldId="3439"/>
        </pc:sldMkLst>
      </pc:sldChg>
      <pc:sldChg chg="addSp modSp add mod modNotesTx">
        <pc:chgData name="Alexis Kinzelin" userId="e9f19f77-3c43-45b4-aa40-e880244cb77c" providerId="ADAL" clId="{6FBAEA7B-492C-4A94-BCAB-9DB737CA705B}" dt="2022-08-30T16:26:56.118" v="5778" actId="20577"/>
        <pc:sldMkLst>
          <pc:docMk/>
          <pc:sldMk cId="2521338931" sldId="3439"/>
        </pc:sldMkLst>
        <pc:inkChg chg="add mod">
          <ac:chgData name="Alexis Kinzelin" userId="e9f19f77-3c43-45b4-aa40-e880244cb77c" providerId="ADAL" clId="{6FBAEA7B-492C-4A94-BCAB-9DB737CA705B}" dt="2022-08-30T09:35:44.127" v="2764" actId="1076"/>
          <ac:inkMkLst>
            <pc:docMk/>
            <pc:sldMk cId="2521338931" sldId="3439"/>
            <ac:inkMk id="4" creationId="{7A688B54-CC16-F1E2-619F-9125BC0684FE}"/>
          </ac:inkMkLst>
        </pc:inkChg>
      </pc:sldChg>
      <pc:sldChg chg="addSp modSp add mod modNotesTx">
        <pc:chgData name="Alexis Kinzelin" userId="e9f19f77-3c43-45b4-aa40-e880244cb77c" providerId="ADAL" clId="{6FBAEA7B-492C-4A94-BCAB-9DB737CA705B}" dt="2022-08-31T08:32:26.565" v="8227"/>
        <pc:sldMkLst>
          <pc:docMk/>
          <pc:sldMk cId="2421853279" sldId="3440"/>
        </pc:sldMkLst>
        <pc:inkChg chg="add mod">
          <ac:chgData name="Alexis Kinzelin" userId="e9f19f77-3c43-45b4-aa40-e880244cb77c" providerId="ADAL" clId="{6FBAEA7B-492C-4A94-BCAB-9DB737CA705B}" dt="2022-08-30T09:36:00.778" v="2770" actId="1076"/>
          <ac:inkMkLst>
            <pc:docMk/>
            <pc:sldMk cId="2421853279" sldId="3440"/>
            <ac:inkMk id="6" creationId="{252A7A87-ED0A-63E5-DB60-41650148921B}"/>
          </ac:inkMkLst>
        </pc:inkChg>
      </pc:sldChg>
      <pc:sldChg chg="add del setBg">
        <pc:chgData name="Alexis Kinzelin" userId="e9f19f77-3c43-45b4-aa40-e880244cb77c" providerId="ADAL" clId="{6FBAEA7B-492C-4A94-BCAB-9DB737CA705B}" dt="2022-08-30T09:35:49.528" v="2766"/>
        <pc:sldMkLst>
          <pc:docMk/>
          <pc:sldMk cId="3559906324" sldId="3440"/>
        </pc:sldMkLst>
      </pc:sldChg>
      <pc:sldChg chg="add del setBg">
        <pc:chgData name="Alexis Kinzelin" userId="e9f19f77-3c43-45b4-aa40-e880244cb77c" providerId="ADAL" clId="{6FBAEA7B-492C-4A94-BCAB-9DB737CA705B}" dt="2022-08-30T09:36:06.226" v="2772"/>
        <pc:sldMkLst>
          <pc:docMk/>
          <pc:sldMk cId="2749888731" sldId="3441"/>
        </pc:sldMkLst>
      </pc:sldChg>
      <pc:sldChg chg="addSp modSp add mod modNotesTx">
        <pc:chgData name="Alexis Kinzelin" userId="e9f19f77-3c43-45b4-aa40-e880244cb77c" providerId="ADAL" clId="{6FBAEA7B-492C-4A94-BCAB-9DB737CA705B}" dt="2022-08-30T16:27:12.856" v="5780"/>
        <pc:sldMkLst>
          <pc:docMk/>
          <pc:sldMk cId="3562976106" sldId="3441"/>
        </pc:sldMkLst>
        <pc:inkChg chg="add mod">
          <ac:chgData name="Alexis Kinzelin" userId="e9f19f77-3c43-45b4-aa40-e880244cb77c" providerId="ADAL" clId="{6FBAEA7B-492C-4A94-BCAB-9DB737CA705B}" dt="2022-08-30T09:36:17.586" v="2776" actId="1076"/>
          <ac:inkMkLst>
            <pc:docMk/>
            <pc:sldMk cId="3562976106" sldId="3441"/>
            <ac:inkMk id="7" creationId="{56B9E85E-450F-63F5-8552-9FBACD563C6A}"/>
          </ac:inkMkLst>
        </pc:inkChg>
      </pc:sldChg>
      <pc:sldChg chg="add del setBg">
        <pc:chgData name="Alexis Kinzelin" userId="e9f19f77-3c43-45b4-aa40-e880244cb77c" providerId="ADAL" clId="{6FBAEA7B-492C-4A94-BCAB-9DB737CA705B}" dt="2022-08-30T09:36:25.479" v="2778"/>
        <pc:sldMkLst>
          <pc:docMk/>
          <pc:sldMk cId="541395387" sldId="3442"/>
        </pc:sldMkLst>
      </pc:sldChg>
      <pc:sldChg chg="addSp modSp add mod modNotesTx">
        <pc:chgData name="Alexis Kinzelin" userId="e9f19f77-3c43-45b4-aa40-e880244cb77c" providerId="ADAL" clId="{6FBAEA7B-492C-4A94-BCAB-9DB737CA705B}" dt="2022-08-30T16:27:17.347" v="5781"/>
        <pc:sldMkLst>
          <pc:docMk/>
          <pc:sldMk cId="1057803387" sldId="3442"/>
        </pc:sldMkLst>
        <pc:inkChg chg="add mod">
          <ac:chgData name="Alexis Kinzelin" userId="e9f19f77-3c43-45b4-aa40-e880244cb77c" providerId="ADAL" clId="{6FBAEA7B-492C-4A94-BCAB-9DB737CA705B}" dt="2022-08-30T09:36:35.364" v="2781" actId="1076"/>
          <ac:inkMkLst>
            <pc:docMk/>
            <pc:sldMk cId="1057803387" sldId="3442"/>
            <ac:inkMk id="10" creationId="{94FD1908-008C-43C0-1487-F677A8F2E2CF}"/>
          </ac:inkMkLst>
        </pc:inkChg>
      </pc:sldChg>
      <pc:sldChg chg="modSp add mod modNotesTx">
        <pc:chgData name="Alexis Kinzelin" userId="e9f19f77-3c43-45b4-aa40-e880244cb77c" providerId="ADAL" clId="{6FBAEA7B-492C-4A94-BCAB-9DB737CA705B}" dt="2022-08-31T08:49:18.008" v="8229" actId="6549"/>
        <pc:sldMkLst>
          <pc:docMk/>
          <pc:sldMk cId="1476996580" sldId="3443"/>
        </pc:sldMkLst>
        <pc:spChg chg="mod">
          <ac:chgData name="Alexis Kinzelin" userId="e9f19f77-3c43-45b4-aa40-e880244cb77c" providerId="ADAL" clId="{6FBAEA7B-492C-4A94-BCAB-9DB737CA705B}" dt="2022-08-30T09:36:53.272" v="2790" actId="20577"/>
          <ac:spMkLst>
            <pc:docMk/>
            <pc:sldMk cId="1476996580" sldId="3443"/>
            <ac:spMk id="9" creationId="{E4073296-D1E5-A3BE-58ED-C157475D081B}"/>
          </ac:spMkLst>
        </pc:spChg>
      </pc:sldChg>
      <pc:sldChg chg="add del setBg">
        <pc:chgData name="Alexis Kinzelin" userId="e9f19f77-3c43-45b4-aa40-e880244cb77c" providerId="ADAL" clId="{6FBAEA7B-492C-4A94-BCAB-9DB737CA705B}" dt="2022-08-30T09:36:43.351" v="2783"/>
        <pc:sldMkLst>
          <pc:docMk/>
          <pc:sldMk cId="3181755591" sldId="3443"/>
        </pc:sldMkLst>
      </pc:sldChg>
      <pc:sldChg chg="addSp modSp add mod modNotesTx">
        <pc:chgData name="Alexis Kinzelin" userId="e9f19f77-3c43-45b4-aa40-e880244cb77c" providerId="ADAL" clId="{6FBAEA7B-492C-4A94-BCAB-9DB737CA705B}" dt="2022-08-30T16:27:21.095" v="5782"/>
        <pc:sldMkLst>
          <pc:docMk/>
          <pc:sldMk cId="1381434521" sldId="3444"/>
        </pc:sldMkLst>
        <pc:inkChg chg="add mod">
          <ac:chgData name="Alexis Kinzelin" userId="e9f19f77-3c43-45b4-aa40-e880244cb77c" providerId="ADAL" clId="{6FBAEA7B-492C-4A94-BCAB-9DB737CA705B}" dt="2022-08-30T09:37:17.668" v="2792" actId="1076"/>
          <ac:inkMkLst>
            <pc:docMk/>
            <pc:sldMk cId="1381434521" sldId="3444"/>
            <ac:inkMk id="11" creationId="{86B2A7CD-9160-73B2-2642-C815C7AE234A}"/>
          </ac:inkMkLst>
        </pc:inkChg>
      </pc:sldChg>
      <pc:sldChg chg="add del setBg">
        <pc:chgData name="Alexis Kinzelin" userId="e9f19f77-3c43-45b4-aa40-e880244cb77c" providerId="ADAL" clId="{6FBAEA7B-492C-4A94-BCAB-9DB737CA705B}" dt="2022-08-30T09:36:43.351" v="2783"/>
        <pc:sldMkLst>
          <pc:docMk/>
          <pc:sldMk cId="3980374573" sldId="3444"/>
        </pc:sldMkLst>
      </pc:sldChg>
      <pc:sldChg chg="modSp add mod modNotesTx">
        <pc:chgData name="Alexis Kinzelin" userId="e9f19f77-3c43-45b4-aa40-e880244cb77c" providerId="ADAL" clId="{6FBAEA7B-492C-4A94-BCAB-9DB737CA705B}" dt="2022-08-31T08:29:55.497" v="8203" actId="6549"/>
        <pc:sldMkLst>
          <pc:docMk/>
          <pc:sldMk cId="1689541698" sldId="3445"/>
        </pc:sldMkLst>
        <pc:spChg chg="mod">
          <ac:chgData name="Alexis Kinzelin" userId="e9f19f77-3c43-45b4-aa40-e880244cb77c" providerId="ADAL" clId="{6FBAEA7B-492C-4A94-BCAB-9DB737CA705B}" dt="2022-08-30T09:37:34.067" v="2806" actId="20577"/>
          <ac:spMkLst>
            <pc:docMk/>
            <pc:sldMk cId="1689541698" sldId="3445"/>
            <ac:spMk id="9" creationId="{E4073296-D1E5-A3BE-58ED-C157475D081B}"/>
          </ac:spMkLst>
        </pc:spChg>
      </pc:sldChg>
      <pc:sldChg chg="add del setBg">
        <pc:chgData name="Alexis Kinzelin" userId="e9f19f77-3c43-45b4-aa40-e880244cb77c" providerId="ADAL" clId="{6FBAEA7B-492C-4A94-BCAB-9DB737CA705B}" dt="2022-08-30T09:37:24.422" v="2794"/>
        <pc:sldMkLst>
          <pc:docMk/>
          <pc:sldMk cId="4293101528" sldId="3445"/>
        </pc:sldMkLst>
      </pc:sldChg>
      <pc:sldChg chg="add del setBg">
        <pc:chgData name="Alexis Kinzelin" userId="e9f19f77-3c43-45b4-aa40-e880244cb77c" providerId="ADAL" clId="{6FBAEA7B-492C-4A94-BCAB-9DB737CA705B}" dt="2022-08-30T09:37:24.422" v="2794"/>
        <pc:sldMkLst>
          <pc:docMk/>
          <pc:sldMk cId="3707987543" sldId="3446"/>
        </pc:sldMkLst>
      </pc:sldChg>
      <pc:sldChg chg="addSp modSp add mod modNotesTx">
        <pc:chgData name="Alexis Kinzelin" userId="e9f19f77-3c43-45b4-aa40-e880244cb77c" providerId="ADAL" clId="{6FBAEA7B-492C-4A94-BCAB-9DB737CA705B}" dt="2022-08-30T16:27:24.275" v="5783"/>
        <pc:sldMkLst>
          <pc:docMk/>
          <pc:sldMk cId="4043227365" sldId="3446"/>
        </pc:sldMkLst>
        <pc:inkChg chg="add mod">
          <ac:chgData name="Alexis Kinzelin" userId="e9f19f77-3c43-45b4-aa40-e880244cb77c" providerId="ADAL" clId="{6FBAEA7B-492C-4A94-BCAB-9DB737CA705B}" dt="2022-08-30T09:37:51.031" v="2808" actId="1076"/>
          <ac:inkMkLst>
            <pc:docMk/>
            <pc:sldMk cId="4043227365" sldId="3446"/>
            <ac:inkMk id="14" creationId="{D2156CBF-4884-E654-0501-67040A456A0F}"/>
          </ac:inkMkLst>
        </pc:inkChg>
      </pc:sldChg>
      <pc:sldChg chg="addSp delSp modSp add mod modNotesTx">
        <pc:chgData name="Alexis Kinzelin" userId="e9f19f77-3c43-45b4-aa40-e880244cb77c" providerId="ADAL" clId="{6FBAEA7B-492C-4A94-BCAB-9DB737CA705B}" dt="2022-08-31T08:49:31.808" v="8230" actId="6549"/>
        <pc:sldMkLst>
          <pc:docMk/>
          <pc:sldMk cId="2070449981" sldId="3447"/>
        </pc:sldMkLst>
        <pc:spChg chg="mod">
          <ac:chgData name="Alexis Kinzelin" userId="e9f19f77-3c43-45b4-aa40-e880244cb77c" providerId="ADAL" clId="{6FBAEA7B-492C-4A94-BCAB-9DB737CA705B}" dt="2022-08-30T09:38:29.261" v="2830" actId="20577"/>
          <ac:spMkLst>
            <pc:docMk/>
            <pc:sldMk cId="2070449981" sldId="3447"/>
            <ac:spMk id="9" creationId="{E4073296-D1E5-A3BE-58ED-C157475D081B}"/>
          </ac:spMkLst>
        </pc:spChg>
        <pc:spChg chg="add del">
          <ac:chgData name="Alexis Kinzelin" userId="e9f19f77-3c43-45b4-aa40-e880244cb77c" providerId="ADAL" clId="{6FBAEA7B-492C-4A94-BCAB-9DB737CA705B}" dt="2022-08-30T18:04:13.174" v="7318" actId="22"/>
          <ac:spMkLst>
            <pc:docMk/>
            <pc:sldMk cId="2070449981" sldId="3447"/>
            <ac:spMk id="17" creationId="{CF8CF44C-8FEA-6CA4-2BDD-F2414F487FA6}"/>
          </ac:spMkLst>
        </pc:spChg>
        <pc:spChg chg="add del">
          <ac:chgData name="Alexis Kinzelin" userId="e9f19f77-3c43-45b4-aa40-e880244cb77c" providerId="ADAL" clId="{6FBAEA7B-492C-4A94-BCAB-9DB737CA705B}" dt="2022-08-30T18:04:12.833" v="7317" actId="22"/>
          <ac:spMkLst>
            <pc:docMk/>
            <pc:sldMk cId="2070449981" sldId="3447"/>
            <ac:spMk id="19" creationId="{85622E64-C758-B05F-5B99-5560860EB3A1}"/>
          </ac:spMkLst>
        </pc:spChg>
      </pc:sldChg>
      <pc:sldChg chg="add del setBg">
        <pc:chgData name="Alexis Kinzelin" userId="e9f19f77-3c43-45b4-aa40-e880244cb77c" providerId="ADAL" clId="{6FBAEA7B-492C-4A94-BCAB-9DB737CA705B}" dt="2022-08-30T09:38:22.145" v="2812"/>
        <pc:sldMkLst>
          <pc:docMk/>
          <pc:sldMk cId="2908121421" sldId="3447"/>
        </pc:sldMkLst>
      </pc:sldChg>
      <pc:sldChg chg="add del setBg">
        <pc:chgData name="Alexis Kinzelin" userId="e9f19f77-3c43-45b4-aa40-e880244cb77c" providerId="ADAL" clId="{6FBAEA7B-492C-4A94-BCAB-9DB737CA705B}" dt="2022-08-30T09:38:22.145" v="2812"/>
        <pc:sldMkLst>
          <pc:docMk/>
          <pc:sldMk cId="852314134" sldId="3448"/>
        </pc:sldMkLst>
      </pc:sldChg>
      <pc:sldChg chg="addSp modSp add mod modNotesTx">
        <pc:chgData name="Alexis Kinzelin" userId="e9f19f77-3c43-45b4-aa40-e880244cb77c" providerId="ADAL" clId="{6FBAEA7B-492C-4A94-BCAB-9DB737CA705B}" dt="2022-08-30T16:27:28.643" v="5784"/>
        <pc:sldMkLst>
          <pc:docMk/>
          <pc:sldMk cId="3594400662" sldId="3448"/>
        </pc:sldMkLst>
        <pc:inkChg chg="add mod">
          <ac:chgData name="Alexis Kinzelin" userId="e9f19f77-3c43-45b4-aa40-e880244cb77c" providerId="ADAL" clId="{6FBAEA7B-492C-4A94-BCAB-9DB737CA705B}" dt="2022-08-30T09:38:43.817" v="2832" actId="1076"/>
          <ac:inkMkLst>
            <pc:docMk/>
            <pc:sldMk cId="3594400662" sldId="3448"/>
            <ac:inkMk id="15" creationId="{163B051F-B928-10D3-615D-D5496814DDF9}"/>
          </ac:inkMkLst>
        </pc:inkChg>
      </pc:sldChg>
      <pc:sldChg chg="addSp delSp modSp add mod delAnim modNotesTx">
        <pc:chgData name="Alexis Kinzelin" userId="e9f19f77-3c43-45b4-aa40-e880244cb77c" providerId="ADAL" clId="{6FBAEA7B-492C-4A94-BCAB-9DB737CA705B}" dt="2022-08-30T10:28:31.621" v="2919" actId="1076"/>
        <pc:sldMkLst>
          <pc:docMk/>
          <pc:sldMk cId="281785456" sldId="3449"/>
        </pc:sldMkLst>
        <pc:spChg chg="del">
          <ac:chgData name="Alexis Kinzelin" userId="e9f19f77-3c43-45b4-aa40-e880244cb77c" providerId="ADAL" clId="{6FBAEA7B-492C-4A94-BCAB-9DB737CA705B}" dt="2022-08-30T10:21:32.447" v="2839" actId="478"/>
          <ac:spMkLst>
            <pc:docMk/>
            <pc:sldMk cId="281785456" sldId="3449"/>
            <ac:spMk id="14" creationId="{00000000-0000-0000-0000-000000000000}"/>
          </ac:spMkLst>
        </pc:spChg>
        <pc:spChg chg="del">
          <ac:chgData name="Alexis Kinzelin" userId="e9f19f77-3c43-45b4-aa40-e880244cb77c" providerId="ADAL" clId="{6FBAEA7B-492C-4A94-BCAB-9DB737CA705B}" dt="2022-08-30T10:21:32.447" v="2839" actId="478"/>
          <ac:spMkLst>
            <pc:docMk/>
            <pc:sldMk cId="281785456" sldId="3449"/>
            <ac:spMk id="15" creationId="{00000000-0000-0000-0000-000000000000}"/>
          </ac:spMkLst>
        </pc:spChg>
        <pc:spChg chg="add del">
          <ac:chgData name="Alexis Kinzelin" userId="e9f19f77-3c43-45b4-aa40-e880244cb77c" providerId="ADAL" clId="{6FBAEA7B-492C-4A94-BCAB-9DB737CA705B}" dt="2022-08-30T10:26:57.645" v="2898" actId="22"/>
          <ac:spMkLst>
            <pc:docMk/>
            <pc:sldMk cId="281785456" sldId="3449"/>
            <ac:spMk id="26" creationId="{D2062580-D1AE-201F-43A9-1B32E3C7F379}"/>
          </ac:spMkLst>
        </pc:spChg>
        <pc:spChg chg="add mod">
          <ac:chgData name="Alexis Kinzelin" userId="e9f19f77-3c43-45b4-aa40-e880244cb77c" providerId="ADAL" clId="{6FBAEA7B-492C-4A94-BCAB-9DB737CA705B}" dt="2022-08-30T10:27:55.754" v="2917" actId="1076"/>
          <ac:spMkLst>
            <pc:docMk/>
            <pc:sldMk cId="281785456" sldId="3449"/>
            <ac:spMk id="28" creationId="{36FF1524-4AC9-8457-1B37-047D3806672B}"/>
          </ac:spMkLst>
        </pc:spChg>
        <pc:grpChg chg="del">
          <ac:chgData name="Alexis Kinzelin" userId="e9f19f77-3c43-45b4-aa40-e880244cb77c" providerId="ADAL" clId="{6FBAEA7B-492C-4A94-BCAB-9DB737CA705B}" dt="2022-08-30T09:39:34.133" v="2838" actId="478"/>
          <ac:grpSpMkLst>
            <pc:docMk/>
            <pc:sldMk cId="281785456" sldId="3449"/>
            <ac:grpSpMk id="2" creationId="{C7A716A7-797E-25C5-2998-D4C7531E54CA}"/>
          </ac:grpSpMkLst>
        </pc:grpChg>
        <pc:grpChg chg="add mod">
          <ac:chgData name="Alexis Kinzelin" userId="e9f19f77-3c43-45b4-aa40-e880244cb77c" providerId="ADAL" clId="{6FBAEA7B-492C-4A94-BCAB-9DB737CA705B}" dt="2022-08-30T10:28:03.749" v="2918" actId="1076"/>
          <ac:grpSpMkLst>
            <pc:docMk/>
            <pc:sldMk cId="281785456" sldId="3449"/>
            <ac:grpSpMk id="24" creationId="{49EBDD15-55AC-4B2D-3723-2562D0641C8E}"/>
          </ac:grpSpMkLst>
        </pc:grpChg>
        <pc:picChg chg="del">
          <ac:chgData name="Alexis Kinzelin" userId="e9f19f77-3c43-45b4-aa40-e880244cb77c" providerId="ADAL" clId="{6FBAEA7B-492C-4A94-BCAB-9DB737CA705B}" dt="2022-08-30T10:21:32.447" v="2839" actId="478"/>
          <ac:picMkLst>
            <pc:docMk/>
            <pc:sldMk cId="281785456" sldId="3449"/>
            <ac:picMk id="3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0T10:21:32.447" v="2839" actId="478"/>
          <ac:picMkLst>
            <pc:docMk/>
            <pc:sldMk cId="281785456" sldId="3449"/>
            <ac:picMk id="4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0T10:28:31.621" v="2919" actId="1076"/>
          <ac:picMkLst>
            <pc:docMk/>
            <pc:sldMk cId="281785456" sldId="3449"/>
            <ac:picMk id="5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0T10:28:03.749" v="2918" actId="1076"/>
          <ac:picMkLst>
            <pc:docMk/>
            <pc:sldMk cId="281785456" sldId="3449"/>
            <ac:picMk id="6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0T10:28:03.749" v="2918" actId="1076"/>
          <ac:picMkLst>
            <pc:docMk/>
            <pc:sldMk cId="281785456" sldId="3449"/>
            <ac:picMk id="10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0T10:28:03.749" v="2918" actId="1076"/>
          <ac:picMkLst>
            <pc:docMk/>
            <pc:sldMk cId="281785456" sldId="3449"/>
            <ac:picMk id="11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0T10:21:32.447" v="2839" actId="478"/>
          <ac:picMkLst>
            <pc:docMk/>
            <pc:sldMk cId="281785456" sldId="3449"/>
            <ac:picMk id="12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0T10:21:32.447" v="2839" actId="478"/>
          <ac:picMkLst>
            <pc:docMk/>
            <pc:sldMk cId="281785456" sldId="3449"/>
            <ac:picMk id="13" creationId="{00000000-0000-0000-0000-000000000000}"/>
          </ac:picMkLst>
        </pc:picChg>
        <pc:picChg chg="add del mod">
          <ac:chgData name="Alexis Kinzelin" userId="e9f19f77-3c43-45b4-aa40-e880244cb77c" providerId="ADAL" clId="{6FBAEA7B-492C-4A94-BCAB-9DB737CA705B}" dt="2022-08-30T10:25:37.554" v="2857" actId="478"/>
          <ac:picMkLst>
            <pc:docMk/>
            <pc:sldMk cId="281785456" sldId="3449"/>
            <ac:picMk id="17" creationId="{1CC4F01C-608F-9D12-92B0-3EEB36D6534C}"/>
          </ac:picMkLst>
        </pc:picChg>
        <pc:picChg chg="add del mod">
          <ac:chgData name="Alexis Kinzelin" userId="e9f19f77-3c43-45b4-aa40-e880244cb77c" providerId="ADAL" clId="{6FBAEA7B-492C-4A94-BCAB-9DB737CA705B}" dt="2022-08-30T10:22:11.082" v="2847" actId="478"/>
          <ac:picMkLst>
            <pc:docMk/>
            <pc:sldMk cId="281785456" sldId="3449"/>
            <ac:picMk id="19" creationId="{F0D809D6-7C6D-9336-819B-57B52CF54556}"/>
          </ac:picMkLst>
        </pc:picChg>
        <pc:picChg chg="add mod">
          <ac:chgData name="Alexis Kinzelin" userId="e9f19f77-3c43-45b4-aa40-e880244cb77c" providerId="ADAL" clId="{6FBAEA7B-492C-4A94-BCAB-9DB737CA705B}" dt="2022-08-30T10:26:08.723" v="2884" actId="1037"/>
          <ac:picMkLst>
            <pc:docMk/>
            <pc:sldMk cId="281785456" sldId="3449"/>
            <ac:picMk id="21" creationId="{DE5C9B9B-96EA-9B6D-0932-4282A77B42DD}"/>
          </ac:picMkLst>
        </pc:picChg>
        <pc:picChg chg="add mod">
          <ac:chgData name="Alexis Kinzelin" userId="e9f19f77-3c43-45b4-aa40-e880244cb77c" providerId="ADAL" clId="{6FBAEA7B-492C-4A94-BCAB-9DB737CA705B}" dt="2022-08-30T10:25:52.163" v="2863" actId="14100"/>
          <ac:picMkLst>
            <pc:docMk/>
            <pc:sldMk cId="281785456" sldId="3449"/>
            <ac:picMk id="23" creationId="{D3DDAD36-D343-8EFB-734D-7B02AC361455}"/>
          </ac:picMkLst>
        </pc:picChg>
        <pc:picChg chg="add">
          <ac:chgData name="Alexis Kinzelin" userId="e9f19f77-3c43-45b4-aa40-e880244cb77c" providerId="ADAL" clId="{6FBAEA7B-492C-4A94-BCAB-9DB737CA705B}" dt="2022-08-30T10:27:30.055" v="2915" actId="22"/>
          <ac:picMkLst>
            <pc:docMk/>
            <pc:sldMk cId="281785456" sldId="3449"/>
            <ac:picMk id="30" creationId="{DB691263-C8B2-4EC4-4A1F-D02A12197276}"/>
          </ac:picMkLst>
        </pc:picChg>
        <pc:picChg chg="add">
          <ac:chgData name="Alexis Kinzelin" userId="e9f19f77-3c43-45b4-aa40-e880244cb77c" providerId="ADAL" clId="{6FBAEA7B-492C-4A94-BCAB-9DB737CA705B}" dt="2022-08-30T10:27:30.055" v="2915" actId="22"/>
          <ac:picMkLst>
            <pc:docMk/>
            <pc:sldMk cId="281785456" sldId="3449"/>
            <ac:picMk id="32" creationId="{663C2731-20EE-997B-CC6D-8B8E9DF55BE2}"/>
          </ac:picMkLst>
        </pc:picChg>
        <pc:picChg chg="add">
          <ac:chgData name="Alexis Kinzelin" userId="e9f19f77-3c43-45b4-aa40-e880244cb77c" providerId="ADAL" clId="{6FBAEA7B-492C-4A94-BCAB-9DB737CA705B}" dt="2022-08-30T10:27:30.055" v="2915" actId="22"/>
          <ac:picMkLst>
            <pc:docMk/>
            <pc:sldMk cId="281785456" sldId="3449"/>
            <ac:picMk id="34" creationId="{6ED00DB2-027B-AEC0-6CE0-5450A4E5EF03}"/>
          </ac:picMkLst>
        </pc:picChg>
        <pc:picChg chg="add">
          <ac:chgData name="Alexis Kinzelin" userId="e9f19f77-3c43-45b4-aa40-e880244cb77c" providerId="ADAL" clId="{6FBAEA7B-492C-4A94-BCAB-9DB737CA705B}" dt="2022-08-30T10:27:30.055" v="2915" actId="22"/>
          <ac:picMkLst>
            <pc:docMk/>
            <pc:sldMk cId="281785456" sldId="3449"/>
            <ac:picMk id="36" creationId="{77565548-E5F7-6E1D-45E2-AC56C121D4C3}"/>
          </ac:picMkLst>
        </pc:picChg>
      </pc:sldChg>
      <pc:sldChg chg="add del setBg">
        <pc:chgData name="Alexis Kinzelin" userId="e9f19f77-3c43-45b4-aa40-e880244cb77c" providerId="ADAL" clId="{6FBAEA7B-492C-4A94-BCAB-9DB737CA705B}" dt="2022-08-30T09:39:26.062" v="2836"/>
        <pc:sldMkLst>
          <pc:docMk/>
          <pc:sldMk cId="1641535656" sldId="3449"/>
        </pc:sldMkLst>
      </pc:sldChg>
      <pc:sldChg chg="add del setBg modNotesTx">
        <pc:chgData name="Alexis Kinzelin" userId="e9f19f77-3c43-45b4-aa40-e880244cb77c" providerId="ADAL" clId="{6FBAEA7B-492C-4A94-BCAB-9DB737CA705B}" dt="2022-08-31T10:02:27.236" v="9735" actId="20577"/>
        <pc:sldMkLst>
          <pc:docMk/>
          <pc:sldMk cId="554901135" sldId="3450"/>
        </pc:sldMkLst>
      </pc:sldChg>
      <pc:sldChg chg="add del mod setBg modShow">
        <pc:chgData name="Alexis Kinzelin" userId="e9f19f77-3c43-45b4-aa40-e880244cb77c" providerId="ADAL" clId="{6FBAEA7B-492C-4A94-BCAB-9DB737CA705B}" dt="2022-08-31T09:56:22.550" v="9612" actId="47"/>
        <pc:sldMkLst>
          <pc:docMk/>
          <pc:sldMk cId="0" sldId="3451"/>
        </pc:sldMkLst>
      </pc:sldChg>
      <pc:sldChg chg="add del mod setBg modShow">
        <pc:chgData name="Alexis Kinzelin" userId="e9f19f77-3c43-45b4-aa40-e880244cb77c" providerId="ADAL" clId="{6FBAEA7B-492C-4A94-BCAB-9DB737CA705B}" dt="2022-08-31T09:56:22.550" v="9612" actId="47"/>
        <pc:sldMkLst>
          <pc:docMk/>
          <pc:sldMk cId="0" sldId="3452"/>
        </pc:sldMkLst>
      </pc:sldChg>
      <pc:sldChg chg="modSp add del mod">
        <pc:chgData name="Alexis Kinzelin" userId="e9f19f77-3c43-45b4-aa40-e880244cb77c" providerId="ADAL" clId="{6FBAEA7B-492C-4A94-BCAB-9DB737CA705B}" dt="2022-08-30T16:51:12.637" v="5988" actId="47"/>
        <pc:sldMkLst>
          <pc:docMk/>
          <pc:sldMk cId="1191978876" sldId="3453"/>
        </pc:sldMkLst>
        <pc:spChg chg="mod">
          <ac:chgData name="Alexis Kinzelin" userId="e9f19f77-3c43-45b4-aa40-e880244cb77c" providerId="ADAL" clId="{6FBAEA7B-492C-4A94-BCAB-9DB737CA705B}" dt="2022-08-30T10:33:33.839" v="2969" actId="20577"/>
          <ac:spMkLst>
            <pc:docMk/>
            <pc:sldMk cId="1191978876" sldId="3453"/>
            <ac:spMk id="8" creationId="{A6FA2FB3-48F9-52E4-F5ED-9E0FBC0737CD}"/>
          </ac:spMkLst>
        </pc:spChg>
      </pc:sldChg>
      <pc:sldChg chg="add del setBg">
        <pc:chgData name="Alexis Kinzelin" userId="e9f19f77-3c43-45b4-aa40-e880244cb77c" providerId="ADAL" clId="{6FBAEA7B-492C-4A94-BCAB-9DB737CA705B}" dt="2022-08-30T10:33:24.988" v="2941"/>
        <pc:sldMkLst>
          <pc:docMk/>
          <pc:sldMk cId="3514565647" sldId="3453"/>
        </pc:sldMkLst>
      </pc:sldChg>
      <pc:sldChg chg="addSp delSp modSp add mod ord delAnim modAnim">
        <pc:chgData name="Alexis Kinzelin" userId="e9f19f77-3c43-45b4-aa40-e880244cb77c" providerId="ADAL" clId="{6FBAEA7B-492C-4A94-BCAB-9DB737CA705B}" dt="2022-08-30T14:07:20.737" v="4198" actId="1035"/>
        <pc:sldMkLst>
          <pc:docMk/>
          <pc:sldMk cId="1065247564" sldId="3454"/>
        </pc:sldMkLst>
        <pc:spChg chg="add del mod">
          <ac:chgData name="Alexis Kinzelin" userId="e9f19f77-3c43-45b4-aa40-e880244cb77c" providerId="ADAL" clId="{6FBAEA7B-492C-4A94-BCAB-9DB737CA705B}" dt="2022-08-30T13:02:40.396" v="3809" actId="478"/>
          <ac:spMkLst>
            <pc:docMk/>
            <pc:sldMk cId="1065247564" sldId="3454"/>
            <ac:spMk id="3" creationId="{85DFC8E4-79D8-9E49-E47B-F472A146EDA1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4" creationId="{EBC83899-73F3-291C-B9D8-56F898DA1023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5" creationId="{B6132FF9-46C0-1F05-B1AE-42B9DB4E70EA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6" creationId="{F6CC05B5-1A5E-C70E-B72C-739E508E22F2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9" creationId="{8461B36C-FA93-A86A-03D9-5CAD75776B9C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10" creationId="{648B9AD7-3395-C0F2-3CCA-B2142BE356B0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12" creationId="{EC37FC8C-9440-2FCE-B9AE-43ED55EFEFBE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20" creationId="{AF4C6A6F-5E67-7B54-7F93-DDC9910F0484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24" creationId="{4C9F3D26-F8FE-229E-7973-FE8B22B666DF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26" creationId="{79EBBF23-E0A5-4CFA-2D85-F814FD2A3576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27" creationId="{269BF656-EBBC-AB24-5E88-9539C0F9BEA2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28" creationId="{24A890A4-FF39-CE4B-3F4B-C55FE8D62BB0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30" creationId="{F73461EA-EFF5-112E-344F-063847435B20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31" creationId="{45C96C7E-8F87-7B02-6932-15FDEED27B0A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32" creationId="{06146E77-175F-9D10-F328-215E831A3E4F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38" creationId="{B72417FB-4C1F-0486-C3F1-BA3D27E38F5B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39" creationId="{8386F5FB-A1CF-EEDD-23C4-2BE2DAA58A30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40" creationId="{167FF5D2-97F5-0C5B-B5E4-907A8D9DD53C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41" creationId="{DDBED6FD-61B3-4F38-9498-635F788843B3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42" creationId="{0FF4F1B4-0ED6-4BFC-6C90-BA98195217F1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43" creationId="{5C96E59B-E443-1842-5255-104552DAD1FC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44" creationId="{EF9D4DAB-215E-47AB-AEB1-52144619D6D8}"/>
          </ac:spMkLst>
        </pc:spChg>
        <pc:spChg chg="add 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45" creationId="{4853B9C7-2F4D-3191-28E4-E184F567AF4C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47" creationId="{56C5240F-330B-EFDB-AF46-91F4D77301CB}"/>
          </ac:spMkLst>
        </pc:spChg>
        <pc:spChg chg="add 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48" creationId="{E2E6A449-6678-2424-A1C7-23E6BB338757}"/>
          </ac:spMkLst>
        </pc:spChg>
        <pc:spChg chg="add 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49" creationId="{31E6FE1A-2C0F-E2F9-FCA3-BDD3B9E84AD8}"/>
          </ac:spMkLst>
        </pc:spChg>
        <pc:spChg chg="add 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50" creationId="{32514EDF-9162-9BDC-594E-E340FA9AAB6D}"/>
          </ac:spMkLst>
        </pc:spChg>
        <pc:spChg chg="add 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52" creationId="{5ADDDD2F-7803-C91D-AAB0-D7A46A07179F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57" creationId="{F4A5AA31-FF09-3B2B-7F5A-7968A0C66466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58" creationId="{8A9851E8-89D7-475A-0DAE-6E6ABEF169F3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63" creationId="{A6AC329A-15D4-75AC-E5A6-F015AADE0C24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64" creationId="{6E1FE901-0755-CCF3-B312-D141C57516F1}"/>
          </ac:spMkLst>
        </pc:spChg>
        <pc:spChg chg="mod">
          <ac:chgData name="Alexis Kinzelin" userId="e9f19f77-3c43-45b4-aa40-e880244cb77c" providerId="ADAL" clId="{6FBAEA7B-492C-4A94-BCAB-9DB737CA705B}" dt="2022-08-30T14:07:20.737" v="4198" actId="1035"/>
          <ac:spMkLst>
            <pc:docMk/>
            <pc:sldMk cId="1065247564" sldId="3454"/>
            <ac:spMk id="83" creationId="{0AA09A05-19CD-651D-7A3C-F21C21E6E328}"/>
          </ac:spMkLst>
        </pc:spChg>
        <pc:spChg chg="del">
          <ac:chgData name="Alexis Kinzelin" userId="e9f19f77-3c43-45b4-aa40-e880244cb77c" providerId="ADAL" clId="{6FBAEA7B-492C-4A94-BCAB-9DB737CA705B}" dt="2022-08-30T12:51:50.724" v="3689" actId="478"/>
          <ac:spMkLst>
            <pc:docMk/>
            <pc:sldMk cId="1065247564" sldId="3454"/>
            <ac:spMk id="86" creationId="{4C23D976-529A-6F2F-6ADE-2A9E86241908}"/>
          </ac:spMkLst>
        </pc:spChg>
        <pc:grpChg chg="mod">
          <ac:chgData name="Alexis Kinzelin" userId="e9f19f77-3c43-45b4-aa40-e880244cb77c" providerId="ADAL" clId="{6FBAEA7B-492C-4A94-BCAB-9DB737CA705B}" dt="2022-08-30T14:07:20.737" v="4198" actId="1035"/>
          <ac:grpSpMkLst>
            <pc:docMk/>
            <pc:sldMk cId="1065247564" sldId="3454"/>
            <ac:grpSpMk id="22" creationId="{F19A0A18-6F35-D7A2-51A2-0FE6EAA26799}"/>
          </ac:grpSpMkLst>
        </pc:grpChg>
        <pc:grpChg chg="add mod">
          <ac:chgData name="Alexis Kinzelin" userId="e9f19f77-3c43-45b4-aa40-e880244cb77c" providerId="ADAL" clId="{6FBAEA7B-492C-4A94-BCAB-9DB737CA705B}" dt="2022-08-30T14:07:20.737" v="4198" actId="1035"/>
          <ac:grpSpMkLst>
            <pc:docMk/>
            <pc:sldMk cId="1065247564" sldId="3454"/>
            <ac:grpSpMk id="36" creationId="{5A2E855E-B994-11AA-D8D0-0A0B47B755FA}"/>
          </ac:grpSpMkLst>
        </pc:grpChg>
        <pc:grpChg chg="add mod">
          <ac:chgData name="Alexis Kinzelin" userId="e9f19f77-3c43-45b4-aa40-e880244cb77c" providerId="ADAL" clId="{6FBAEA7B-492C-4A94-BCAB-9DB737CA705B}" dt="2022-08-30T14:07:20.737" v="4198" actId="1035"/>
          <ac:grpSpMkLst>
            <pc:docMk/>
            <pc:sldMk cId="1065247564" sldId="3454"/>
            <ac:grpSpMk id="46" creationId="{844C015F-1B60-1F99-34DD-825FEC6B2070}"/>
          </ac:grpSpMkLst>
        </pc:grpChg>
        <pc:picChg chg="add mod">
          <ac:chgData name="Alexis Kinzelin" userId="e9f19f77-3c43-45b4-aa40-e880244cb77c" providerId="ADAL" clId="{6FBAEA7B-492C-4A94-BCAB-9DB737CA705B}" dt="2022-08-30T14:07:20.737" v="4198" actId="1035"/>
          <ac:picMkLst>
            <pc:docMk/>
            <pc:sldMk cId="1065247564" sldId="3454"/>
            <ac:picMk id="8" creationId="{9CC4B1D1-7752-4A61-3D9F-7D10CCCD4828}"/>
          </ac:picMkLst>
        </pc:picChg>
        <pc:picChg chg="add del mod">
          <ac:chgData name="Alexis Kinzelin" userId="e9f19f77-3c43-45b4-aa40-e880244cb77c" providerId="ADAL" clId="{6FBAEA7B-492C-4A94-BCAB-9DB737CA705B}" dt="2022-08-30T12:40:40.332" v="3586" actId="27803"/>
          <ac:picMkLst>
            <pc:docMk/>
            <pc:sldMk cId="1065247564" sldId="3454"/>
            <ac:picMk id="15" creationId="{51ECFD75-310E-852E-25F4-BBA7546514DE}"/>
          </ac:picMkLst>
        </pc:picChg>
        <pc:picChg chg="mod">
          <ac:chgData name="Alexis Kinzelin" userId="e9f19f77-3c43-45b4-aa40-e880244cb77c" providerId="ADAL" clId="{6FBAEA7B-492C-4A94-BCAB-9DB737CA705B}" dt="2022-08-30T14:07:20.737" v="4198" actId="1035"/>
          <ac:picMkLst>
            <pc:docMk/>
            <pc:sldMk cId="1065247564" sldId="3454"/>
            <ac:picMk id="17" creationId="{2B6782DB-6731-E47B-6155-E320C2BFD2F3}"/>
          </ac:picMkLst>
        </pc:picChg>
        <pc:picChg chg="mod">
          <ac:chgData name="Alexis Kinzelin" userId="e9f19f77-3c43-45b4-aa40-e880244cb77c" providerId="ADAL" clId="{6FBAEA7B-492C-4A94-BCAB-9DB737CA705B}" dt="2022-08-30T14:07:20.737" v="4198" actId="1035"/>
          <ac:picMkLst>
            <pc:docMk/>
            <pc:sldMk cId="1065247564" sldId="3454"/>
            <ac:picMk id="21" creationId="{D541EE9F-B049-FEFA-A2E4-8F0282F6EA7D}"/>
          </ac:picMkLst>
        </pc:picChg>
        <pc:picChg chg="mod">
          <ac:chgData name="Alexis Kinzelin" userId="e9f19f77-3c43-45b4-aa40-e880244cb77c" providerId="ADAL" clId="{6FBAEA7B-492C-4A94-BCAB-9DB737CA705B}" dt="2022-08-30T14:07:20.737" v="4198" actId="1035"/>
          <ac:picMkLst>
            <pc:docMk/>
            <pc:sldMk cId="1065247564" sldId="3454"/>
            <ac:picMk id="23" creationId="{E1A696C5-ABB5-74B2-54A9-30B1CE1A936F}"/>
          </ac:picMkLst>
        </pc:picChg>
        <pc:picChg chg="mod">
          <ac:chgData name="Alexis Kinzelin" userId="e9f19f77-3c43-45b4-aa40-e880244cb77c" providerId="ADAL" clId="{6FBAEA7B-492C-4A94-BCAB-9DB737CA705B}" dt="2022-08-30T14:07:20.737" v="4198" actId="1035"/>
          <ac:picMkLst>
            <pc:docMk/>
            <pc:sldMk cId="1065247564" sldId="3454"/>
            <ac:picMk id="25" creationId="{0AFD357A-9C81-3310-70C6-402B00E280C5}"/>
          </ac:picMkLst>
        </pc:picChg>
        <pc:picChg chg="mod">
          <ac:chgData name="Alexis Kinzelin" userId="e9f19f77-3c43-45b4-aa40-e880244cb77c" providerId="ADAL" clId="{6FBAEA7B-492C-4A94-BCAB-9DB737CA705B}" dt="2022-08-30T14:07:20.737" v="4198" actId="1035"/>
          <ac:picMkLst>
            <pc:docMk/>
            <pc:sldMk cId="1065247564" sldId="3454"/>
            <ac:picMk id="29" creationId="{19B42831-CACD-05C7-32F3-10FBEB4ED41F}"/>
          </ac:picMkLst>
        </pc:picChg>
        <pc:picChg chg="add mod">
          <ac:chgData name="Alexis Kinzelin" userId="e9f19f77-3c43-45b4-aa40-e880244cb77c" providerId="ADAL" clId="{6FBAEA7B-492C-4A94-BCAB-9DB737CA705B}" dt="2022-08-30T14:07:20.737" v="4198" actId="1035"/>
          <ac:picMkLst>
            <pc:docMk/>
            <pc:sldMk cId="1065247564" sldId="3454"/>
            <ac:picMk id="34" creationId="{CC3E77B6-950A-082F-FB17-BEC96AC3E9C3}"/>
          </ac:picMkLst>
        </pc:picChg>
        <pc:picChg chg="mod">
          <ac:chgData name="Alexis Kinzelin" userId="e9f19f77-3c43-45b4-aa40-e880244cb77c" providerId="ADAL" clId="{6FBAEA7B-492C-4A94-BCAB-9DB737CA705B}" dt="2022-08-30T14:07:20.737" v="4198" actId="1035"/>
          <ac:picMkLst>
            <pc:docMk/>
            <pc:sldMk cId="1065247564" sldId="3454"/>
            <ac:picMk id="53" creationId="{F316FA39-3A5B-6A60-8350-106098195FE1}"/>
          </ac:picMkLst>
        </pc:picChg>
        <pc:picChg chg="mod">
          <ac:chgData name="Alexis Kinzelin" userId="e9f19f77-3c43-45b4-aa40-e880244cb77c" providerId="ADAL" clId="{6FBAEA7B-492C-4A94-BCAB-9DB737CA705B}" dt="2022-08-30T14:07:20.737" v="4198" actId="1035"/>
          <ac:picMkLst>
            <pc:docMk/>
            <pc:sldMk cId="1065247564" sldId="3454"/>
            <ac:picMk id="80" creationId="{A45D74F8-8C01-053F-FA76-F45E74330FFD}"/>
          </ac:picMkLst>
        </pc:picChg>
        <pc:picChg chg="del">
          <ac:chgData name="Alexis Kinzelin" userId="e9f19f77-3c43-45b4-aa40-e880244cb77c" providerId="ADAL" clId="{6FBAEA7B-492C-4A94-BCAB-9DB737CA705B}" dt="2022-08-30T12:51:50.724" v="3689" actId="478"/>
          <ac:picMkLst>
            <pc:docMk/>
            <pc:sldMk cId="1065247564" sldId="3454"/>
            <ac:picMk id="89" creationId="{F749C57F-8C06-5E15-CF9F-8D1003221314}"/>
          </ac:picMkLst>
        </pc:picChg>
        <pc:picChg chg="mod">
          <ac:chgData name="Alexis Kinzelin" userId="e9f19f77-3c43-45b4-aa40-e880244cb77c" providerId="ADAL" clId="{6FBAEA7B-492C-4A94-BCAB-9DB737CA705B}" dt="2022-08-30T14:07:20.737" v="4198" actId="1035"/>
          <ac:picMkLst>
            <pc:docMk/>
            <pc:sldMk cId="1065247564" sldId="3454"/>
            <ac:picMk id="91" creationId="{2DC17971-0E92-DD68-F799-807C4E376A28}"/>
          </ac:picMkLst>
        </pc:picChg>
        <pc:cxnChg chg="mod">
          <ac:chgData name="Alexis Kinzelin" userId="e9f19f77-3c43-45b4-aa40-e880244cb77c" providerId="ADAL" clId="{6FBAEA7B-492C-4A94-BCAB-9DB737CA705B}" dt="2022-08-30T14:07:20.737" v="4198" actId="1035"/>
          <ac:cxnSpMkLst>
            <pc:docMk/>
            <pc:sldMk cId="1065247564" sldId="3454"/>
            <ac:cxnSpMk id="18" creationId="{332069C5-E559-0A8D-074C-02161220EF91}"/>
          </ac:cxnSpMkLst>
        </pc:cxnChg>
        <pc:cxnChg chg="mod">
          <ac:chgData name="Alexis Kinzelin" userId="e9f19f77-3c43-45b4-aa40-e880244cb77c" providerId="ADAL" clId="{6FBAEA7B-492C-4A94-BCAB-9DB737CA705B}" dt="2022-08-30T14:07:20.737" v="4198" actId="1035"/>
          <ac:cxnSpMkLst>
            <pc:docMk/>
            <pc:sldMk cId="1065247564" sldId="3454"/>
            <ac:cxnSpMk id="33" creationId="{272E590A-61D8-89B4-A5F8-C154D0DEC4E1}"/>
          </ac:cxnSpMkLst>
        </pc:cxnChg>
        <pc:cxnChg chg="mod">
          <ac:chgData name="Alexis Kinzelin" userId="e9f19f77-3c43-45b4-aa40-e880244cb77c" providerId="ADAL" clId="{6FBAEA7B-492C-4A94-BCAB-9DB737CA705B}" dt="2022-08-30T14:07:20.737" v="4198" actId="1035"/>
          <ac:cxnSpMkLst>
            <pc:docMk/>
            <pc:sldMk cId="1065247564" sldId="3454"/>
            <ac:cxnSpMk id="37" creationId="{2A99356D-13C2-D493-C076-FB8823132180}"/>
          </ac:cxnSpMkLst>
        </pc:cxnChg>
      </pc:sldChg>
      <pc:sldChg chg="add del setBg">
        <pc:chgData name="Alexis Kinzelin" userId="e9f19f77-3c43-45b4-aa40-e880244cb77c" providerId="ADAL" clId="{6FBAEA7B-492C-4A94-BCAB-9DB737CA705B}" dt="2022-08-30T12:30:29.622" v="3536"/>
        <pc:sldMkLst>
          <pc:docMk/>
          <pc:sldMk cId="2136488613" sldId="3454"/>
        </pc:sldMkLst>
      </pc:sldChg>
      <pc:sldChg chg="add del">
        <pc:chgData name="Alexis Kinzelin" userId="e9f19f77-3c43-45b4-aa40-e880244cb77c" providerId="ADAL" clId="{6FBAEA7B-492C-4A94-BCAB-9DB737CA705B}" dt="2022-08-30T14:08:18.407" v="4232" actId="47"/>
        <pc:sldMkLst>
          <pc:docMk/>
          <pc:sldMk cId="1494439003" sldId="3455"/>
        </pc:sldMkLst>
      </pc:sldChg>
      <pc:sldChg chg="add del setBg">
        <pc:chgData name="Alexis Kinzelin" userId="e9f19f77-3c43-45b4-aa40-e880244cb77c" providerId="ADAL" clId="{6FBAEA7B-492C-4A94-BCAB-9DB737CA705B}" dt="2022-08-30T12:31:34.795" v="3549"/>
        <pc:sldMkLst>
          <pc:docMk/>
          <pc:sldMk cId="3834425720" sldId="3455"/>
        </pc:sldMkLst>
      </pc:sldChg>
      <pc:sldChg chg="add del">
        <pc:chgData name="Alexis Kinzelin" userId="e9f19f77-3c43-45b4-aa40-e880244cb77c" providerId="ADAL" clId="{6FBAEA7B-492C-4A94-BCAB-9DB737CA705B}" dt="2022-08-30T13:34:15.032" v="3862" actId="47"/>
        <pc:sldMkLst>
          <pc:docMk/>
          <pc:sldMk cId="676532012" sldId="3456"/>
        </pc:sldMkLst>
      </pc:sldChg>
      <pc:sldChg chg="add del setBg">
        <pc:chgData name="Alexis Kinzelin" userId="e9f19f77-3c43-45b4-aa40-e880244cb77c" providerId="ADAL" clId="{6FBAEA7B-492C-4A94-BCAB-9DB737CA705B}" dt="2022-08-30T12:52:01.495" v="3691"/>
        <pc:sldMkLst>
          <pc:docMk/>
          <pc:sldMk cId="1002462833" sldId="3456"/>
        </pc:sldMkLst>
      </pc:sldChg>
      <pc:sldChg chg="addSp modSp add mod modAnim">
        <pc:chgData name="Alexis Kinzelin" userId="e9f19f77-3c43-45b4-aa40-e880244cb77c" providerId="ADAL" clId="{6FBAEA7B-492C-4A94-BCAB-9DB737CA705B}" dt="2022-08-30T14:07:43.068" v="4214" actId="1036"/>
        <pc:sldMkLst>
          <pc:docMk/>
          <pc:sldMk cId="413338744" sldId="3457"/>
        </pc:sldMkLst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3" creationId="{85DFC8E4-79D8-9E49-E47B-F472A146EDA1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4" creationId="{EBC83899-73F3-291C-B9D8-56F898DA1023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5" creationId="{B6132FF9-46C0-1F05-B1AE-42B9DB4E70EA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6" creationId="{F6CC05B5-1A5E-C70E-B72C-739E508E22F2}"/>
          </ac:spMkLst>
        </pc:spChg>
        <pc:spChg chg="add 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7" creationId="{1CACCCC1-6F5A-EA50-E84D-03D26BEB36E9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9" creationId="{8461B36C-FA93-A86A-03D9-5CAD75776B9C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10" creationId="{648B9AD7-3395-C0F2-3CCA-B2142BE356B0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12" creationId="{EC37FC8C-9440-2FCE-B9AE-43ED55EFEFBE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45" creationId="{4853B9C7-2F4D-3191-28E4-E184F567AF4C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47" creationId="{56C5240F-330B-EFDB-AF46-91F4D77301CB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48" creationId="{E2E6A449-6678-2424-A1C7-23E6BB338757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49" creationId="{31E6FE1A-2C0F-E2F9-FCA3-BDD3B9E84AD8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50" creationId="{32514EDF-9162-9BDC-594E-E340FA9AAB6D}"/>
          </ac:spMkLst>
        </pc:spChg>
        <pc:spChg chg="add 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52" creationId="{4D2766B6-4213-2EBA-B575-AF254F8DD7F9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57" creationId="{F4A5AA31-FF09-3B2B-7F5A-7968A0C66466}"/>
          </ac:spMkLst>
        </pc:spChg>
        <pc:spChg chg="add 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60" creationId="{F34D2B83-033D-75C9-54E4-F589FC6E9C23}"/>
          </ac:spMkLst>
        </pc:spChg>
        <pc:spChg chg="add 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62" creationId="{48309ABE-D3AA-6229-A99C-07EBBA9EC37F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63" creationId="{A6AC329A-15D4-75AC-E5A6-F015AADE0C24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64" creationId="{6E1FE901-0755-CCF3-B312-D141C57516F1}"/>
          </ac:spMkLst>
        </pc:spChg>
        <pc:spChg chg="add 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66" creationId="{D13BD353-D2D2-9639-E9C2-938AF5E155BA}"/>
          </ac:spMkLst>
        </pc:spChg>
        <pc:spChg chg="mod">
          <ac:chgData name="Alexis Kinzelin" userId="e9f19f77-3c43-45b4-aa40-e880244cb77c" providerId="ADAL" clId="{6FBAEA7B-492C-4A94-BCAB-9DB737CA705B}" dt="2022-08-30T14:07:43.068" v="4214" actId="1036"/>
          <ac:spMkLst>
            <pc:docMk/>
            <pc:sldMk cId="413338744" sldId="3457"/>
            <ac:spMk id="83" creationId="{0AA09A05-19CD-651D-7A3C-F21C21E6E328}"/>
          </ac:spMkLst>
        </pc:spChg>
        <pc:grpChg chg="mod">
          <ac:chgData name="Alexis Kinzelin" userId="e9f19f77-3c43-45b4-aa40-e880244cb77c" providerId="ADAL" clId="{6FBAEA7B-492C-4A94-BCAB-9DB737CA705B}" dt="2022-08-30T14:07:43.068" v="4214" actId="1036"/>
          <ac:grpSpMkLst>
            <pc:docMk/>
            <pc:sldMk cId="413338744" sldId="3457"/>
            <ac:grpSpMk id="22" creationId="{F19A0A18-6F35-D7A2-51A2-0FE6EAA26799}"/>
          </ac:grpSpMkLst>
        </pc:grpChg>
        <pc:grpChg chg="mod">
          <ac:chgData name="Alexis Kinzelin" userId="e9f19f77-3c43-45b4-aa40-e880244cb77c" providerId="ADAL" clId="{6FBAEA7B-492C-4A94-BCAB-9DB737CA705B}" dt="2022-08-30T14:07:43.068" v="4214" actId="1036"/>
          <ac:grpSpMkLst>
            <pc:docMk/>
            <pc:sldMk cId="413338744" sldId="3457"/>
            <ac:grpSpMk id="36" creationId="{5A2E855E-B994-11AA-D8D0-0A0B47B755FA}"/>
          </ac:grpSpMkLst>
        </pc:grpChg>
        <pc:grpChg chg="mod">
          <ac:chgData name="Alexis Kinzelin" userId="e9f19f77-3c43-45b4-aa40-e880244cb77c" providerId="ADAL" clId="{6FBAEA7B-492C-4A94-BCAB-9DB737CA705B}" dt="2022-08-30T14:07:43.068" v="4214" actId="1036"/>
          <ac:grpSpMkLst>
            <pc:docMk/>
            <pc:sldMk cId="413338744" sldId="3457"/>
            <ac:grpSpMk id="46" creationId="{844C015F-1B60-1F99-34DD-825FEC6B2070}"/>
          </ac:grpSpMkLst>
        </pc:grpChg>
        <pc:picChg chg="mod">
          <ac:chgData name="Alexis Kinzelin" userId="e9f19f77-3c43-45b4-aa40-e880244cb77c" providerId="ADAL" clId="{6FBAEA7B-492C-4A94-BCAB-9DB737CA705B}" dt="2022-08-30T14:07:43.068" v="4214" actId="1036"/>
          <ac:picMkLst>
            <pc:docMk/>
            <pc:sldMk cId="413338744" sldId="3457"/>
            <ac:picMk id="8" creationId="{9CC4B1D1-7752-4A61-3D9F-7D10CCCD4828}"/>
          </ac:picMkLst>
        </pc:picChg>
        <pc:picChg chg="add mod">
          <ac:chgData name="Alexis Kinzelin" userId="e9f19f77-3c43-45b4-aa40-e880244cb77c" providerId="ADAL" clId="{6FBAEA7B-492C-4A94-BCAB-9DB737CA705B}" dt="2022-08-30T14:07:43.068" v="4214" actId="1036"/>
          <ac:picMkLst>
            <pc:docMk/>
            <pc:sldMk cId="413338744" sldId="3457"/>
            <ac:picMk id="15" creationId="{56426076-0EA7-134E-D7B6-AD10FE76079D}"/>
          </ac:picMkLst>
        </pc:picChg>
        <pc:picChg chg="mod">
          <ac:chgData name="Alexis Kinzelin" userId="e9f19f77-3c43-45b4-aa40-e880244cb77c" providerId="ADAL" clId="{6FBAEA7B-492C-4A94-BCAB-9DB737CA705B}" dt="2022-08-30T14:07:43.068" v="4214" actId="1036"/>
          <ac:picMkLst>
            <pc:docMk/>
            <pc:sldMk cId="413338744" sldId="3457"/>
            <ac:picMk id="17" creationId="{2B6782DB-6731-E47B-6155-E320C2BFD2F3}"/>
          </ac:picMkLst>
        </pc:picChg>
        <pc:picChg chg="mod">
          <ac:chgData name="Alexis Kinzelin" userId="e9f19f77-3c43-45b4-aa40-e880244cb77c" providerId="ADAL" clId="{6FBAEA7B-492C-4A94-BCAB-9DB737CA705B}" dt="2022-08-30T14:07:43.068" v="4214" actId="1036"/>
          <ac:picMkLst>
            <pc:docMk/>
            <pc:sldMk cId="413338744" sldId="3457"/>
            <ac:picMk id="21" creationId="{D541EE9F-B049-FEFA-A2E4-8F0282F6EA7D}"/>
          </ac:picMkLst>
        </pc:picChg>
        <pc:picChg chg="mod">
          <ac:chgData name="Alexis Kinzelin" userId="e9f19f77-3c43-45b4-aa40-e880244cb77c" providerId="ADAL" clId="{6FBAEA7B-492C-4A94-BCAB-9DB737CA705B}" dt="2022-08-30T14:07:43.068" v="4214" actId="1036"/>
          <ac:picMkLst>
            <pc:docMk/>
            <pc:sldMk cId="413338744" sldId="3457"/>
            <ac:picMk id="23" creationId="{E1A696C5-ABB5-74B2-54A9-30B1CE1A936F}"/>
          </ac:picMkLst>
        </pc:picChg>
        <pc:picChg chg="mod">
          <ac:chgData name="Alexis Kinzelin" userId="e9f19f77-3c43-45b4-aa40-e880244cb77c" providerId="ADAL" clId="{6FBAEA7B-492C-4A94-BCAB-9DB737CA705B}" dt="2022-08-30T14:07:43.068" v="4214" actId="1036"/>
          <ac:picMkLst>
            <pc:docMk/>
            <pc:sldMk cId="413338744" sldId="3457"/>
            <ac:picMk id="25" creationId="{0AFD357A-9C81-3310-70C6-402B00E280C5}"/>
          </ac:picMkLst>
        </pc:picChg>
        <pc:picChg chg="mod">
          <ac:chgData name="Alexis Kinzelin" userId="e9f19f77-3c43-45b4-aa40-e880244cb77c" providerId="ADAL" clId="{6FBAEA7B-492C-4A94-BCAB-9DB737CA705B}" dt="2022-08-30T14:07:43.068" v="4214" actId="1036"/>
          <ac:picMkLst>
            <pc:docMk/>
            <pc:sldMk cId="413338744" sldId="3457"/>
            <ac:picMk id="29" creationId="{19B42831-CACD-05C7-32F3-10FBEB4ED41F}"/>
          </ac:picMkLst>
        </pc:picChg>
        <pc:picChg chg="mod">
          <ac:chgData name="Alexis Kinzelin" userId="e9f19f77-3c43-45b4-aa40-e880244cb77c" providerId="ADAL" clId="{6FBAEA7B-492C-4A94-BCAB-9DB737CA705B}" dt="2022-08-30T14:07:43.068" v="4214" actId="1036"/>
          <ac:picMkLst>
            <pc:docMk/>
            <pc:sldMk cId="413338744" sldId="3457"/>
            <ac:picMk id="34" creationId="{CC3E77B6-950A-082F-FB17-BEC96AC3E9C3}"/>
          </ac:picMkLst>
        </pc:picChg>
        <pc:picChg chg="mod">
          <ac:chgData name="Alexis Kinzelin" userId="e9f19f77-3c43-45b4-aa40-e880244cb77c" providerId="ADAL" clId="{6FBAEA7B-492C-4A94-BCAB-9DB737CA705B}" dt="2022-08-30T14:07:43.068" v="4214" actId="1036"/>
          <ac:picMkLst>
            <pc:docMk/>
            <pc:sldMk cId="413338744" sldId="3457"/>
            <ac:picMk id="53" creationId="{F316FA39-3A5B-6A60-8350-106098195FE1}"/>
          </ac:picMkLst>
        </pc:picChg>
        <pc:picChg chg="mod">
          <ac:chgData name="Alexis Kinzelin" userId="e9f19f77-3c43-45b4-aa40-e880244cb77c" providerId="ADAL" clId="{6FBAEA7B-492C-4A94-BCAB-9DB737CA705B}" dt="2022-08-30T14:07:43.068" v="4214" actId="1036"/>
          <ac:picMkLst>
            <pc:docMk/>
            <pc:sldMk cId="413338744" sldId="3457"/>
            <ac:picMk id="80" creationId="{A45D74F8-8C01-053F-FA76-F45E74330FFD}"/>
          </ac:picMkLst>
        </pc:picChg>
        <pc:picChg chg="mod">
          <ac:chgData name="Alexis Kinzelin" userId="e9f19f77-3c43-45b4-aa40-e880244cb77c" providerId="ADAL" clId="{6FBAEA7B-492C-4A94-BCAB-9DB737CA705B}" dt="2022-08-30T14:07:43.068" v="4214" actId="1036"/>
          <ac:picMkLst>
            <pc:docMk/>
            <pc:sldMk cId="413338744" sldId="3457"/>
            <ac:picMk id="91" creationId="{2DC17971-0E92-DD68-F799-807C4E376A28}"/>
          </ac:picMkLst>
        </pc:picChg>
        <pc:cxnChg chg="mod">
          <ac:chgData name="Alexis Kinzelin" userId="e9f19f77-3c43-45b4-aa40-e880244cb77c" providerId="ADAL" clId="{6FBAEA7B-492C-4A94-BCAB-9DB737CA705B}" dt="2022-08-30T14:07:43.068" v="4214" actId="1036"/>
          <ac:cxnSpMkLst>
            <pc:docMk/>
            <pc:sldMk cId="413338744" sldId="3457"/>
            <ac:cxnSpMk id="37" creationId="{2A99356D-13C2-D493-C076-FB8823132180}"/>
          </ac:cxnSpMkLst>
        </pc:cxnChg>
        <pc:cxnChg chg="add mod">
          <ac:chgData name="Alexis Kinzelin" userId="e9f19f77-3c43-45b4-aa40-e880244cb77c" providerId="ADAL" clId="{6FBAEA7B-492C-4A94-BCAB-9DB737CA705B}" dt="2022-08-30T14:07:43.068" v="4214" actId="1036"/>
          <ac:cxnSpMkLst>
            <pc:docMk/>
            <pc:sldMk cId="413338744" sldId="3457"/>
            <ac:cxnSpMk id="51" creationId="{EFD9C36C-3A46-1B3F-E06B-80F8C1D041F7}"/>
          </ac:cxnSpMkLst>
        </pc:cxnChg>
        <pc:cxnChg chg="add mod">
          <ac:chgData name="Alexis Kinzelin" userId="e9f19f77-3c43-45b4-aa40-e880244cb77c" providerId="ADAL" clId="{6FBAEA7B-492C-4A94-BCAB-9DB737CA705B}" dt="2022-08-30T14:07:43.068" v="4214" actId="1036"/>
          <ac:cxnSpMkLst>
            <pc:docMk/>
            <pc:sldMk cId="413338744" sldId="3457"/>
            <ac:cxnSpMk id="55" creationId="{9286D032-9E1D-8D9C-34FB-93F46C305F3D}"/>
          </ac:cxnSpMkLst>
        </pc:cxnChg>
      </pc:sldChg>
      <pc:sldChg chg="add del setBg">
        <pc:chgData name="Alexis Kinzelin" userId="e9f19f77-3c43-45b4-aa40-e880244cb77c" providerId="ADAL" clId="{6FBAEA7B-492C-4A94-BCAB-9DB737CA705B}" dt="2022-08-30T12:56:23.931" v="3741"/>
        <pc:sldMkLst>
          <pc:docMk/>
          <pc:sldMk cId="2992493378" sldId="3457"/>
        </pc:sldMkLst>
      </pc:sldChg>
      <pc:sldChg chg="add del setBg">
        <pc:chgData name="Alexis Kinzelin" userId="e9f19f77-3c43-45b4-aa40-e880244cb77c" providerId="ADAL" clId="{6FBAEA7B-492C-4A94-BCAB-9DB737CA705B}" dt="2022-08-30T13:34:30.027" v="3864"/>
        <pc:sldMkLst>
          <pc:docMk/>
          <pc:sldMk cId="1832286842" sldId="3458"/>
        </pc:sldMkLst>
      </pc:sldChg>
      <pc:sldChg chg="addSp delSp modSp add mod delAnim modAnim">
        <pc:chgData name="Alexis Kinzelin" userId="e9f19f77-3c43-45b4-aa40-e880244cb77c" providerId="ADAL" clId="{6FBAEA7B-492C-4A94-BCAB-9DB737CA705B}" dt="2022-08-30T14:15:10.114" v="4394" actId="20577"/>
        <pc:sldMkLst>
          <pc:docMk/>
          <pc:sldMk cId="3406873373" sldId="3458"/>
        </pc:sldMkLst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3" creationId="{85DFC8E4-79D8-9E49-E47B-F472A146EDA1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4" creationId="{EBC83899-73F3-291C-B9D8-56F898DA1023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5" creationId="{B6132FF9-46C0-1F05-B1AE-42B9DB4E70EA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6" creationId="{F6CC05B5-1A5E-C70E-B72C-739E508E22F2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7" creationId="{1CACCCC1-6F5A-EA50-E84D-03D26BEB36E9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9" creationId="{8461B36C-FA93-A86A-03D9-5CAD75776B9C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10" creationId="{648B9AD7-3395-C0F2-3CCA-B2142BE356B0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12" creationId="{EC37FC8C-9440-2FCE-B9AE-43ED55EFEFBE}"/>
          </ac:spMkLst>
        </pc:spChg>
        <pc:spChg chg="add mod ord topLvl">
          <ac:chgData name="Alexis Kinzelin" userId="e9f19f77-3c43-45b4-aa40-e880244cb77c" providerId="ADAL" clId="{6FBAEA7B-492C-4A94-BCAB-9DB737CA705B}" dt="2022-08-30T13:44:47.169" v="3986" actId="21"/>
          <ac:spMkLst>
            <pc:docMk/>
            <pc:sldMk cId="3406873373" sldId="3458"/>
            <ac:spMk id="13" creationId="{87193B23-288F-B2F5-40AE-896C9BFB8C95}"/>
          </ac:spMkLst>
        </pc:spChg>
        <pc:spChg chg="mod topLvl">
          <ac:chgData name="Alexis Kinzelin" userId="e9f19f77-3c43-45b4-aa40-e880244cb77c" providerId="ADAL" clId="{6FBAEA7B-492C-4A94-BCAB-9DB737CA705B}" dt="2022-08-30T13:43:14.415" v="3966" actId="1037"/>
          <ac:spMkLst>
            <pc:docMk/>
            <pc:sldMk cId="3406873373" sldId="3458"/>
            <ac:spMk id="20" creationId="{AF4C6A6F-5E67-7B54-7F93-DDC9910F0484}"/>
          </ac:spMkLst>
        </pc:spChg>
        <pc:spChg chg="mod">
          <ac:chgData name="Alexis Kinzelin" userId="e9f19f77-3c43-45b4-aa40-e880244cb77c" providerId="ADAL" clId="{6FBAEA7B-492C-4A94-BCAB-9DB737CA705B}" dt="2022-08-30T14:00:15.332" v="4118" actId="1076"/>
          <ac:spMkLst>
            <pc:docMk/>
            <pc:sldMk cId="3406873373" sldId="3458"/>
            <ac:spMk id="35" creationId="{EF45F6DE-A674-9F8C-E11E-12DB9FD105FD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45" creationId="{4853B9C7-2F4D-3191-28E4-E184F567AF4C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47" creationId="{56C5240F-330B-EFDB-AF46-91F4D77301CB}"/>
          </ac:spMkLst>
        </pc:spChg>
        <pc:spChg chg="del">
          <ac:chgData name="Alexis Kinzelin" userId="e9f19f77-3c43-45b4-aa40-e880244cb77c" providerId="ADAL" clId="{6FBAEA7B-492C-4A94-BCAB-9DB737CA705B}" dt="2022-08-30T13:34:59.500" v="3869" actId="478"/>
          <ac:spMkLst>
            <pc:docMk/>
            <pc:sldMk cId="3406873373" sldId="3458"/>
            <ac:spMk id="48" creationId="{E2E6A449-6678-2424-A1C7-23E6BB338757}"/>
          </ac:spMkLst>
        </pc:spChg>
        <pc:spChg chg="mod">
          <ac:chgData name="Alexis Kinzelin" userId="e9f19f77-3c43-45b4-aa40-e880244cb77c" providerId="ADAL" clId="{6FBAEA7B-492C-4A94-BCAB-9DB737CA705B}" dt="2022-08-30T14:14:03.366" v="4365" actId="14100"/>
          <ac:spMkLst>
            <pc:docMk/>
            <pc:sldMk cId="3406873373" sldId="3458"/>
            <ac:spMk id="49" creationId="{31E6FE1A-2C0F-E2F9-FCA3-BDD3B9E84AD8}"/>
          </ac:spMkLst>
        </pc:spChg>
        <pc:spChg chg="mod">
          <ac:chgData name="Alexis Kinzelin" userId="e9f19f77-3c43-45b4-aa40-e880244cb77c" providerId="ADAL" clId="{6FBAEA7B-492C-4A94-BCAB-9DB737CA705B}" dt="2022-08-30T14:13:13.107" v="4329" actId="1035"/>
          <ac:spMkLst>
            <pc:docMk/>
            <pc:sldMk cId="3406873373" sldId="3458"/>
            <ac:spMk id="50" creationId="{32514EDF-9162-9BDC-594E-E340FA9AAB6D}"/>
          </ac:spMkLst>
        </pc:spChg>
        <pc:spChg chg="mod">
          <ac:chgData name="Alexis Kinzelin" userId="e9f19f77-3c43-45b4-aa40-e880244cb77c" providerId="ADAL" clId="{6FBAEA7B-492C-4A94-BCAB-9DB737CA705B}" dt="2022-08-30T14:15:10.114" v="4394" actId="20577"/>
          <ac:spMkLst>
            <pc:docMk/>
            <pc:sldMk cId="3406873373" sldId="3458"/>
            <ac:spMk id="52" creationId="{4D2766B6-4213-2EBA-B575-AF254F8DD7F9}"/>
          </ac:spMkLst>
        </pc:spChg>
        <pc:spChg chg="add mod topLvl">
          <ac:chgData name="Alexis Kinzelin" userId="e9f19f77-3c43-45b4-aa40-e880244cb77c" providerId="ADAL" clId="{6FBAEA7B-492C-4A94-BCAB-9DB737CA705B}" dt="2022-08-30T13:44:40.279" v="3985" actId="1037"/>
          <ac:spMkLst>
            <pc:docMk/>
            <pc:sldMk cId="3406873373" sldId="3458"/>
            <ac:spMk id="56" creationId="{D831173B-0CBF-3F9A-B2F1-93D4C87DC6BC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57" creationId="{F4A5AA31-FF09-3B2B-7F5A-7968A0C66466}"/>
          </ac:spMkLst>
        </pc:spChg>
        <pc:spChg chg="mod topLvl">
          <ac:chgData name="Alexis Kinzelin" userId="e9f19f77-3c43-45b4-aa40-e880244cb77c" providerId="ADAL" clId="{6FBAEA7B-492C-4A94-BCAB-9DB737CA705B}" dt="2022-08-30T13:42:49.639" v="3958" actId="1037"/>
          <ac:spMkLst>
            <pc:docMk/>
            <pc:sldMk cId="3406873373" sldId="3458"/>
            <ac:spMk id="58" creationId="{8A9851E8-89D7-475A-0DAE-6E6ABEF169F3}"/>
          </ac:spMkLst>
        </pc:spChg>
        <pc:spChg chg="del">
          <ac:chgData name="Alexis Kinzelin" userId="e9f19f77-3c43-45b4-aa40-e880244cb77c" providerId="ADAL" clId="{6FBAEA7B-492C-4A94-BCAB-9DB737CA705B}" dt="2022-08-30T13:34:58.538" v="3868" actId="478"/>
          <ac:spMkLst>
            <pc:docMk/>
            <pc:sldMk cId="3406873373" sldId="3458"/>
            <ac:spMk id="60" creationId="{F34D2B83-033D-75C9-54E4-F589FC6E9C23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62" creationId="{48309ABE-D3AA-6229-A99C-07EBBA9EC37F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63" creationId="{A6AC329A-15D4-75AC-E5A6-F015AADE0C24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64" creationId="{6E1FE901-0755-CCF3-B312-D141C57516F1}"/>
          </ac:spMkLst>
        </pc:spChg>
        <pc:spChg chg="add del mod">
          <ac:chgData name="Alexis Kinzelin" userId="e9f19f77-3c43-45b4-aa40-e880244cb77c" providerId="ADAL" clId="{6FBAEA7B-492C-4A94-BCAB-9DB737CA705B}" dt="2022-08-30T13:40:59.551" v="3915" actId="11529"/>
          <ac:spMkLst>
            <pc:docMk/>
            <pc:sldMk cId="3406873373" sldId="3458"/>
            <ac:spMk id="74" creationId="{ACAE5648-AAA4-B0D2-7109-7F28BD65A513}"/>
          </ac:spMkLst>
        </pc:spChg>
        <pc:spChg chg="add mod ord">
          <ac:chgData name="Alexis Kinzelin" userId="e9f19f77-3c43-45b4-aa40-e880244cb77c" providerId="ADAL" clId="{6FBAEA7B-492C-4A94-BCAB-9DB737CA705B}" dt="2022-08-30T13:44:23.364" v="3980" actId="167"/>
          <ac:spMkLst>
            <pc:docMk/>
            <pc:sldMk cId="3406873373" sldId="3458"/>
            <ac:spMk id="77" creationId="{789038FD-BAE0-7132-9895-CF2B4D6767D4}"/>
          </ac:spMkLst>
        </pc:spChg>
        <pc:spChg chg="add mod">
          <ac:chgData name="Alexis Kinzelin" userId="e9f19f77-3c43-45b4-aa40-e880244cb77c" providerId="ADAL" clId="{6FBAEA7B-492C-4A94-BCAB-9DB737CA705B}" dt="2022-08-30T14:02:00.070" v="4136" actId="1035"/>
          <ac:spMkLst>
            <pc:docMk/>
            <pc:sldMk cId="3406873373" sldId="3458"/>
            <ac:spMk id="78" creationId="{A8A3FE50-FA10-552D-FE35-758A9B7D3A4A}"/>
          </ac:spMkLst>
        </pc:spChg>
        <pc:spChg chg="mod">
          <ac:chgData name="Alexis Kinzelin" userId="e9f19f77-3c43-45b4-aa40-e880244cb77c" providerId="ADAL" clId="{6FBAEA7B-492C-4A94-BCAB-9DB737CA705B}" dt="2022-08-30T14:08:08.095" v="4230" actId="1036"/>
          <ac:spMkLst>
            <pc:docMk/>
            <pc:sldMk cId="3406873373" sldId="3458"/>
            <ac:spMk id="83" creationId="{0AA09A05-19CD-651D-7A3C-F21C21E6E328}"/>
          </ac:spMkLst>
        </pc:spChg>
        <pc:spChg chg="add mod topLvl">
          <ac:chgData name="Alexis Kinzelin" userId="e9f19f77-3c43-45b4-aa40-e880244cb77c" providerId="ADAL" clId="{6FBAEA7B-492C-4A94-BCAB-9DB737CA705B}" dt="2022-08-30T14:00:12.523" v="4116" actId="164"/>
          <ac:spMkLst>
            <pc:docMk/>
            <pc:sldMk cId="3406873373" sldId="3458"/>
            <ac:spMk id="88" creationId="{29E9AA79-4291-D1B4-F3D9-840DDC9593C2}"/>
          </ac:spMkLst>
        </pc:spChg>
        <pc:spChg chg="add mod topLvl">
          <ac:chgData name="Alexis Kinzelin" userId="e9f19f77-3c43-45b4-aa40-e880244cb77c" providerId="ADAL" clId="{6FBAEA7B-492C-4A94-BCAB-9DB737CA705B}" dt="2022-08-30T14:00:12.523" v="4116" actId="164"/>
          <ac:spMkLst>
            <pc:docMk/>
            <pc:sldMk cId="3406873373" sldId="3458"/>
            <ac:spMk id="90" creationId="{80E7BEBF-8F70-2D22-FD6D-DE008912785A}"/>
          </ac:spMkLst>
        </pc:spChg>
        <pc:spChg chg="add mod">
          <ac:chgData name="Alexis Kinzelin" userId="e9f19f77-3c43-45b4-aa40-e880244cb77c" providerId="ADAL" clId="{6FBAEA7B-492C-4A94-BCAB-9DB737CA705B}" dt="2022-08-30T14:13:40.675" v="4340" actId="1037"/>
          <ac:spMkLst>
            <pc:docMk/>
            <pc:sldMk cId="3406873373" sldId="3458"/>
            <ac:spMk id="100" creationId="{E65CB3EC-815A-BF56-7D38-3175377D9F35}"/>
          </ac:spMkLst>
        </pc:spChg>
        <pc:spChg chg="add mod">
          <ac:chgData name="Alexis Kinzelin" userId="e9f19f77-3c43-45b4-aa40-e880244cb77c" providerId="ADAL" clId="{6FBAEA7B-492C-4A94-BCAB-9DB737CA705B}" dt="2022-08-30T14:13:49.694" v="4352" actId="14100"/>
          <ac:spMkLst>
            <pc:docMk/>
            <pc:sldMk cId="3406873373" sldId="3458"/>
            <ac:spMk id="101" creationId="{49415BD8-5F83-C67A-6214-634B6C19E512}"/>
          </ac:spMkLst>
        </pc:spChg>
        <pc:spChg chg="add">
          <ac:chgData name="Alexis Kinzelin" userId="e9f19f77-3c43-45b4-aa40-e880244cb77c" providerId="ADAL" clId="{6FBAEA7B-492C-4A94-BCAB-9DB737CA705B}" dt="2022-08-30T14:08:29.171" v="4233" actId="22"/>
          <ac:spMkLst>
            <pc:docMk/>
            <pc:sldMk cId="3406873373" sldId="3458"/>
            <ac:spMk id="105" creationId="{82759B0B-BC78-6955-946D-B14EA1AC2DE5}"/>
          </ac:spMkLst>
        </pc:spChg>
        <pc:grpChg chg="mod">
          <ac:chgData name="Alexis Kinzelin" userId="e9f19f77-3c43-45b4-aa40-e880244cb77c" providerId="ADAL" clId="{6FBAEA7B-492C-4A94-BCAB-9DB737CA705B}" dt="2022-08-30T14:08:08.095" v="4230" actId="1036"/>
          <ac:grpSpMkLst>
            <pc:docMk/>
            <pc:sldMk cId="3406873373" sldId="3458"/>
            <ac:grpSpMk id="22" creationId="{F19A0A18-6F35-D7A2-51A2-0FE6EAA26799}"/>
          </ac:grpSpMkLst>
        </pc:grpChg>
        <pc:grpChg chg="mod">
          <ac:chgData name="Alexis Kinzelin" userId="e9f19f77-3c43-45b4-aa40-e880244cb77c" providerId="ADAL" clId="{6FBAEA7B-492C-4A94-BCAB-9DB737CA705B}" dt="2022-08-30T14:08:08.095" v="4230" actId="1036"/>
          <ac:grpSpMkLst>
            <pc:docMk/>
            <pc:sldMk cId="3406873373" sldId="3458"/>
            <ac:grpSpMk id="36" creationId="{5A2E855E-B994-11AA-D8D0-0A0B47B755FA}"/>
          </ac:grpSpMkLst>
        </pc:grpChg>
        <pc:grpChg chg="del mod">
          <ac:chgData name="Alexis Kinzelin" userId="e9f19f77-3c43-45b4-aa40-e880244cb77c" providerId="ADAL" clId="{6FBAEA7B-492C-4A94-BCAB-9DB737CA705B}" dt="2022-08-30T13:36:45.436" v="3881" actId="165"/>
          <ac:grpSpMkLst>
            <pc:docMk/>
            <pc:sldMk cId="3406873373" sldId="3458"/>
            <ac:grpSpMk id="46" creationId="{844C015F-1B60-1F99-34DD-825FEC6B2070}"/>
          </ac:grpSpMkLst>
        </pc:grpChg>
        <pc:grpChg chg="add del ord">
          <ac:chgData name="Alexis Kinzelin" userId="e9f19f77-3c43-45b4-aa40-e880244cb77c" providerId="ADAL" clId="{6FBAEA7B-492C-4A94-BCAB-9DB737CA705B}" dt="2022-08-30T13:38:11.141" v="3908" actId="165"/>
          <ac:grpSpMkLst>
            <pc:docMk/>
            <pc:sldMk cId="3406873373" sldId="3458"/>
            <ac:grpSpMk id="73" creationId="{348A8ABA-0862-344A-D89A-5A5EFB04E148}"/>
          </ac:grpSpMkLst>
        </pc:grpChg>
        <pc:grpChg chg="add mod">
          <ac:chgData name="Alexis Kinzelin" userId="e9f19f77-3c43-45b4-aa40-e880244cb77c" providerId="ADAL" clId="{6FBAEA7B-492C-4A94-BCAB-9DB737CA705B}" dt="2022-08-30T14:08:08.095" v="4230" actId="1036"/>
          <ac:grpSpMkLst>
            <pc:docMk/>
            <pc:sldMk cId="3406873373" sldId="3458"/>
            <ac:grpSpMk id="79" creationId="{534BDD9F-19BF-F8DA-ACC5-BB41501286FF}"/>
          </ac:grpSpMkLst>
        </pc:grpChg>
        <pc:grpChg chg="add mod">
          <ac:chgData name="Alexis Kinzelin" userId="e9f19f77-3c43-45b4-aa40-e880244cb77c" providerId="ADAL" clId="{6FBAEA7B-492C-4A94-BCAB-9DB737CA705B}" dt="2022-08-30T14:08:08.095" v="4230" actId="1036"/>
          <ac:grpSpMkLst>
            <pc:docMk/>
            <pc:sldMk cId="3406873373" sldId="3458"/>
            <ac:grpSpMk id="99" creationId="{C076C1FD-73BF-49F8-1E30-69F3F530867D}"/>
          </ac:grpSpMkLst>
        </pc:grpChg>
        <pc:grpChg chg="add del mod">
          <ac:chgData name="Alexis Kinzelin" userId="e9f19f77-3c43-45b4-aa40-e880244cb77c" providerId="ADAL" clId="{6FBAEA7B-492C-4A94-BCAB-9DB737CA705B}" dt="2022-08-30T14:00:12.523" v="4116" actId="164"/>
          <ac:grpSpMkLst>
            <pc:docMk/>
            <pc:sldMk cId="3406873373" sldId="3458"/>
            <ac:grpSpMk id="102" creationId="{3C39A975-315F-B916-3404-B1F3C1328EC3}"/>
          </ac:grpSpMkLst>
        </pc:grpChg>
        <pc:grpChg chg="add mod">
          <ac:chgData name="Alexis Kinzelin" userId="e9f19f77-3c43-45b4-aa40-e880244cb77c" providerId="ADAL" clId="{6FBAEA7B-492C-4A94-BCAB-9DB737CA705B}" dt="2022-08-30T14:08:08.095" v="4230" actId="1036"/>
          <ac:grpSpMkLst>
            <pc:docMk/>
            <pc:sldMk cId="3406873373" sldId="3458"/>
            <ac:grpSpMk id="103" creationId="{A0BA35B0-72EF-6F7C-1923-B4A5D0D86239}"/>
          </ac:grpSpMkLst>
        </pc:grpChg>
        <pc:picChg chg="mod">
          <ac:chgData name="Alexis Kinzelin" userId="e9f19f77-3c43-45b4-aa40-e880244cb77c" providerId="ADAL" clId="{6FBAEA7B-492C-4A94-BCAB-9DB737CA705B}" dt="2022-08-30T14:08:08.095" v="4230" actId="1036"/>
          <ac:picMkLst>
            <pc:docMk/>
            <pc:sldMk cId="3406873373" sldId="3458"/>
            <ac:picMk id="8" creationId="{9CC4B1D1-7752-4A61-3D9F-7D10CCCD4828}"/>
          </ac:picMkLst>
        </pc:picChg>
        <pc:picChg chg="mod">
          <ac:chgData name="Alexis Kinzelin" userId="e9f19f77-3c43-45b4-aa40-e880244cb77c" providerId="ADAL" clId="{6FBAEA7B-492C-4A94-BCAB-9DB737CA705B}" dt="2022-08-30T14:08:08.095" v="4230" actId="1036"/>
          <ac:picMkLst>
            <pc:docMk/>
            <pc:sldMk cId="3406873373" sldId="3458"/>
            <ac:picMk id="15" creationId="{56426076-0EA7-134E-D7B6-AD10FE76079D}"/>
          </ac:picMkLst>
        </pc:picChg>
        <pc:picChg chg="mod">
          <ac:chgData name="Alexis Kinzelin" userId="e9f19f77-3c43-45b4-aa40-e880244cb77c" providerId="ADAL" clId="{6FBAEA7B-492C-4A94-BCAB-9DB737CA705B}" dt="2022-08-30T14:08:08.095" v="4230" actId="1036"/>
          <ac:picMkLst>
            <pc:docMk/>
            <pc:sldMk cId="3406873373" sldId="3458"/>
            <ac:picMk id="17" creationId="{2B6782DB-6731-E47B-6155-E320C2BFD2F3}"/>
          </ac:picMkLst>
        </pc:picChg>
        <pc:picChg chg="mod">
          <ac:chgData name="Alexis Kinzelin" userId="e9f19f77-3c43-45b4-aa40-e880244cb77c" providerId="ADAL" clId="{6FBAEA7B-492C-4A94-BCAB-9DB737CA705B}" dt="2022-08-30T14:08:08.095" v="4230" actId="1036"/>
          <ac:picMkLst>
            <pc:docMk/>
            <pc:sldMk cId="3406873373" sldId="3458"/>
            <ac:picMk id="21" creationId="{D541EE9F-B049-FEFA-A2E4-8F0282F6EA7D}"/>
          </ac:picMkLst>
        </pc:picChg>
        <pc:picChg chg="mod">
          <ac:chgData name="Alexis Kinzelin" userId="e9f19f77-3c43-45b4-aa40-e880244cb77c" providerId="ADAL" clId="{6FBAEA7B-492C-4A94-BCAB-9DB737CA705B}" dt="2022-08-30T14:08:08.095" v="4230" actId="1036"/>
          <ac:picMkLst>
            <pc:docMk/>
            <pc:sldMk cId="3406873373" sldId="3458"/>
            <ac:picMk id="23" creationId="{E1A696C5-ABB5-74B2-54A9-30B1CE1A936F}"/>
          </ac:picMkLst>
        </pc:picChg>
        <pc:picChg chg="mod">
          <ac:chgData name="Alexis Kinzelin" userId="e9f19f77-3c43-45b4-aa40-e880244cb77c" providerId="ADAL" clId="{6FBAEA7B-492C-4A94-BCAB-9DB737CA705B}" dt="2022-08-30T14:08:08.095" v="4230" actId="1036"/>
          <ac:picMkLst>
            <pc:docMk/>
            <pc:sldMk cId="3406873373" sldId="3458"/>
            <ac:picMk id="25" creationId="{0AFD357A-9C81-3310-70C6-402B00E280C5}"/>
          </ac:picMkLst>
        </pc:picChg>
        <pc:picChg chg="mod">
          <ac:chgData name="Alexis Kinzelin" userId="e9f19f77-3c43-45b4-aa40-e880244cb77c" providerId="ADAL" clId="{6FBAEA7B-492C-4A94-BCAB-9DB737CA705B}" dt="2022-08-30T14:08:08.095" v="4230" actId="1036"/>
          <ac:picMkLst>
            <pc:docMk/>
            <pc:sldMk cId="3406873373" sldId="3458"/>
            <ac:picMk id="29" creationId="{19B42831-CACD-05C7-32F3-10FBEB4ED41F}"/>
          </ac:picMkLst>
        </pc:picChg>
        <pc:picChg chg="mod">
          <ac:chgData name="Alexis Kinzelin" userId="e9f19f77-3c43-45b4-aa40-e880244cb77c" providerId="ADAL" clId="{6FBAEA7B-492C-4A94-BCAB-9DB737CA705B}" dt="2022-08-30T14:08:08.095" v="4230" actId="1036"/>
          <ac:picMkLst>
            <pc:docMk/>
            <pc:sldMk cId="3406873373" sldId="3458"/>
            <ac:picMk id="34" creationId="{CC3E77B6-950A-082F-FB17-BEC96AC3E9C3}"/>
          </ac:picMkLst>
        </pc:picChg>
        <pc:picChg chg="mod">
          <ac:chgData name="Alexis Kinzelin" userId="e9f19f77-3c43-45b4-aa40-e880244cb77c" providerId="ADAL" clId="{6FBAEA7B-492C-4A94-BCAB-9DB737CA705B}" dt="2022-08-30T14:08:08.095" v="4230" actId="1036"/>
          <ac:picMkLst>
            <pc:docMk/>
            <pc:sldMk cId="3406873373" sldId="3458"/>
            <ac:picMk id="53" creationId="{F316FA39-3A5B-6A60-8350-106098195FE1}"/>
          </ac:picMkLst>
        </pc:picChg>
        <pc:picChg chg="mod">
          <ac:chgData name="Alexis Kinzelin" userId="e9f19f77-3c43-45b4-aa40-e880244cb77c" providerId="ADAL" clId="{6FBAEA7B-492C-4A94-BCAB-9DB737CA705B}" dt="2022-08-30T14:08:08.095" v="4230" actId="1036"/>
          <ac:picMkLst>
            <pc:docMk/>
            <pc:sldMk cId="3406873373" sldId="3458"/>
            <ac:picMk id="80" creationId="{A45D74F8-8C01-053F-FA76-F45E74330FFD}"/>
          </ac:picMkLst>
        </pc:picChg>
        <pc:picChg chg="mod">
          <ac:chgData name="Alexis Kinzelin" userId="e9f19f77-3c43-45b4-aa40-e880244cb77c" providerId="ADAL" clId="{6FBAEA7B-492C-4A94-BCAB-9DB737CA705B}" dt="2022-08-30T14:08:08.095" v="4230" actId="1036"/>
          <ac:picMkLst>
            <pc:docMk/>
            <pc:sldMk cId="3406873373" sldId="3458"/>
            <ac:picMk id="91" creationId="{2DC17971-0E92-DD68-F799-807C4E376A28}"/>
          </ac:picMkLst>
        </pc:picChg>
        <pc:cxnChg chg="del mod topLvl">
          <ac:chgData name="Alexis Kinzelin" userId="e9f19f77-3c43-45b4-aa40-e880244cb77c" providerId="ADAL" clId="{6FBAEA7B-492C-4A94-BCAB-9DB737CA705B}" dt="2022-08-30T13:37:26.243" v="3894" actId="478"/>
          <ac:cxnSpMkLst>
            <pc:docMk/>
            <pc:sldMk cId="3406873373" sldId="3458"/>
            <ac:cxnSpMk id="18" creationId="{332069C5-E559-0A8D-074C-02161220EF91}"/>
          </ac:cxnSpMkLst>
        </pc:cxnChg>
        <pc:cxnChg chg="mod topLvl">
          <ac:chgData name="Alexis Kinzelin" userId="e9f19f77-3c43-45b4-aa40-e880244cb77c" providerId="ADAL" clId="{6FBAEA7B-492C-4A94-BCAB-9DB737CA705B}" dt="2022-08-30T13:42:57.788" v="3960" actId="14100"/>
          <ac:cxnSpMkLst>
            <pc:docMk/>
            <pc:sldMk cId="3406873373" sldId="3458"/>
            <ac:cxnSpMk id="33" creationId="{272E590A-61D8-89B4-A5F8-C154D0DEC4E1}"/>
          </ac:cxnSpMkLst>
        </pc:cxnChg>
        <pc:cxnChg chg="mod">
          <ac:chgData name="Alexis Kinzelin" userId="e9f19f77-3c43-45b4-aa40-e880244cb77c" providerId="ADAL" clId="{6FBAEA7B-492C-4A94-BCAB-9DB737CA705B}" dt="2022-08-30T14:08:08.095" v="4230" actId="1036"/>
          <ac:cxnSpMkLst>
            <pc:docMk/>
            <pc:sldMk cId="3406873373" sldId="3458"/>
            <ac:cxnSpMk id="37" creationId="{2A99356D-13C2-D493-C076-FB8823132180}"/>
          </ac:cxnSpMkLst>
        </pc:cxnChg>
        <pc:cxnChg chg="mod">
          <ac:chgData name="Alexis Kinzelin" userId="e9f19f77-3c43-45b4-aa40-e880244cb77c" providerId="ADAL" clId="{6FBAEA7B-492C-4A94-BCAB-9DB737CA705B}" dt="2022-08-30T14:08:08.095" v="4230" actId="1036"/>
          <ac:cxnSpMkLst>
            <pc:docMk/>
            <pc:sldMk cId="3406873373" sldId="3458"/>
            <ac:cxnSpMk id="51" creationId="{EFD9C36C-3A46-1B3F-E06B-80F8C1D041F7}"/>
          </ac:cxnSpMkLst>
        </pc:cxnChg>
        <pc:cxnChg chg="del mod">
          <ac:chgData name="Alexis Kinzelin" userId="e9f19f77-3c43-45b4-aa40-e880244cb77c" providerId="ADAL" clId="{6FBAEA7B-492C-4A94-BCAB-9DB737CA705B}" dt="2022-08-30T13:36:15.884" v="3878" actId="478"/>
          <ac:cxnSpMkLst>
            <pc:docMk/>
            <pc:sldMk cId="3406873373" sldId="3458"/>
            <ac:cxnSpMk id="55" creationId="{9286D032-9E1D-8D9C-34FB-93F46C305F3D}"/>
          </ac:cxnSpMkLst>
        </pc:cxnChg>
        <pc:cxnChg chg="add del mod">
          <ac:chgData name="Alexis Kinzelin" userId="e9f19f77-3c43-45b4-aa40-e880244cb77c" providerId="ADAL" clId="{6FBAEA7B-492C-4A94-BCAB-9DB737CA705B}" dt="2022-08-30T13:36:57.716" v="3884" actId="478"/>
          <ac:cxnSpMkLst>
            <pc:docMk/>
            <pc:sldMk cId="3406873373" sldId="3458"/>
            <ac:cxnSpMk id="67" creationId="{B3882985-3580-D2F3-B5ED-A2F456CB958F}"/>
          </ac:cxnSpMkLst>
        </pc:cxnChg>
        <pc:cxnChg chg="add del mod">
          <ac:chgData name="Alexis Kinzelin" userId="e9f19f77-3c43-45b4-aa40-e880244cb77c" providerId="ADAL" clId="{6FBAEA7B-492C-4A94-BCAB-9DB737CA705B}" dt="2022-08-30T14:00:55.867" v="4123" actId="478"/>
          <ac:cxnSpMkLst>
            <pc:docMk/>
            <pc:sldMk cId="3406873373" sldId="3458"/>
            <ac:cxnSpMk id="71" creationId="{14D00113-3625-552B-A14C-FB354A3E914D}"/>
          </ac:cxnSpMkLst>
        </pc:cxnChg>
        <pc:cxnChg chg="add mod ord">
          <ac:chgData name="Alexis Kinzelin" userId="e9f19f77-3c43-45b4-aa40-e880244cb77c" providerId="ADAL" clId="{6FBAEA7B-492C-4A94-BCAB-9DB737CA705B}" dt="2022-08-30T13:47:01.445" v="4021" actId="166"/>
          <ac:cxnSpMkLst>
            <pc:docMk/>
            <pc:sldMk cId="3406873373" sldId="3458"/>
            <ac:cxnSpMk id="75" creationId="{AEB41738-32B9-D1D6-4EA8-2C6E5F02B371}"/>
          </ac:cxnSpMkLst>
        </pc:cxnChg>
        <pc:cxnChg chg="add del mod">
          <ac:chgData name="Alexis Kinzelin" userId="e9f19f77-3c43-45b4-aa40-e880244cb77c" providerId="ADAL" clId="{6FBAEA7B-492C-4A94-BCAB-9DB737CA705B}" dt="2022-08-30T13:47:46.138" v="4024" actId="478"/>
          <ac:cxnSpMkLst>
            <pc:docMk/>
            <pc:sldMk cId="3406873373" sldId="3458"/>
            <ac:cxnSpMk id="82" creationId="{A6C511BB-8104-83C4-E3AB-79918DB19937}"/>
          </ac:cxnSpMkLst>
        </pc:cxnChg>
        <pc:cxnChg chg="add del mod">
          <ac:chgData name="Alexis Kinzelin" userId="e9f19f77-3c43-45b4-aa40-e880244cb77c" providerId="ADAL" clId="{6FBAEA7B-492C-4A94-BCAB-9DB737CA705B}" dt="2022-08-30T13:50:44.482" v="4052" actId="478"/>
          <ac:cxnSpMkLst>
            <pc:docMk/>
            <pc:sldMk cId="3406873373" sldId="3458"/>
            <ac:cxnSpMk id="86" creationId="{A358D598-23E2-90F4-F865-EA553B152066}"/>
          </ac:cxnSpMkLst>
        </pc:cxnChg>
        <pc:cxnChg chg="add mod topLvl">
          <ac:chgData name="Alexis Kinzelin" userId="e9f19f77-3c43-45b4-aa40-e880244cb77c" providerId="ADAL" clId="{6FBAEA7B-492C-4A94-BCAB-9DB737CA705B}" dt="2022-08-30T14:00:12.523" v="4116" actId="164"/>
          <ac:cxnSpMkLst>
            <pc:docMk/>
            <pc:sldMk cId="3406873373" sldId="3458"/>
            <ac:cxnSpMk id="93" creationId="{46F1821A-CF94-D7CA-C15A-58260C261B57}"/>
          </ac:cxnSpMkLst>
        </pc:cxnChg>
        <pc:cxnChg chg="add mod">
          <ac:chgData name="Alexis Kinzelin" userId="e9f19f77-3c43-45b4-aa40-e880244cb77c" providerId="ADAL" clId="{6FBAEA7B-492C-4A94-BCAB-9DB737CA705B}" dt="2022-08-30T13:51:47.126" v="4070" actId="14100"/>
          <ac:cxnSpMkLst>
            <pc:docMk/>
            <pc:sldMk cId="3406873373" sldId="3458"/>
            <ac:cxnSpMk id="98" creationId="{2B3419CF-A4D7-6239-150A-C9D5E11E9032}"/>
          </ac:cxnSpMkLst>
        </pc:cxnChg>
      </pc:sldChg>
      <pc:sldChg chg="addSp delSp modSp add mod delAnim modAnim">
        <pc:chgData name="Alexis Kinzelin" userId="e9f19f77-3c43-45b4-aa40-e880244cb77c" providerId="ADAL" clId="{6FBAEA7B-492C-4A94-BCAB-9DB737CA705B}" dt="2022-08-30T14:15:55.822" v="4428" actId="20577"/>
        <pc:sldMkLst>
          <pc:docMk/>
          <pc:sldMk cId="1158102162" sldId="3459"/>
        </pc:sldMkLst>
        <pc:spChg chg="del">
          <ac:chgData name="Alexis Kinzelin" userId="e9f19f77-3c43-45b4-aa40-e880244cb77c" providerId="ADAL" clId="{6FBAEA7B-492C-4A94-BCAB-9DB737CA705B}" dt="2022-08-30T14:09:23.926" v="4239" actId="478"/>
          <ac:spMkLst>
            <pc:docMk/>
            <pc:sldMk cId="1158102162" sldId="3459"/>
            <ac:spMk id="3" creationId="{85DFC8E4-79D8-9E49-E47B-F472A146EDA1}"/>
          </ac:spMkLst>
        </pc:spChg>
        <pc:spChg chg="del">
          <ac:chgData name="Alexis Kinzelin" userId="e9f19f77-3c43-45b4-aa40-e880244cb77c" providerId="ADAL" clId="{6FBAEA7B-492C-4A94-BCAB-9DB737CA705B}" dt="2022-08-30T14:10:25.993" v="4254" actId="478"/>
          <ac:spMkLst>
            <pc:docMk/>
            <pc:sldMk cId="1158102162" sldId="3459"/>
            <ac:spMk id="7" creationId="{1CACCCC1-6F5A-EA50-E84D-03D26BEB36E9}"/>
          </ac:spMkLst>
        </pc:spChg>
        <pc:spChg chg="add mod">
          <ac:chgData name="Alexis Kinzelin" userId="e9f19f77-3c43-45b4-aa40-e880244cb77c" providerId="ADAL" clId="{6FBAEA7B-492C-4A94-BCAB-9DB737CA705B}" dt="2022-08-30T14:15:55.822" v="4428" actId="20577"/>
          <ac:spMkLst>
            <pc:docMk/>
            <pc:sldMk cId="1158102162" sldId="3459"/>
            <ac:spMk id="18" creationId="{AFDF3D23-82AC-0A33-0C8D-C9030CE9B879}"/>
          </ac:spMkLst>
        </pc:spChg>
        <pc:spChg chg="add del mod">
          <ac:chgData name="Alexis Kinzelin" userId="e9f19f77-3c43-45b4-aa40-e880244cb77c" providerId="ADAL" clId="{6FBAEA7B-492C-4A94-BCAB-9DB737CA705B}" dt="2022-08-30T14:10:22.191" v="4253" actId="207"/>
          <ac:spMkLst>
            <pc:docMk/>
            <pc:sldMk cId="1158102162" sldId="3459"/>
            <ac:spMk id="20" creationId="{AF4C6A6F-5E67-7B54-7F93-DDC9910F0484}"/>
          </ac:spMkLst>
        </pc:spChg>
        <pc:spChg chg="del">
          <ac:chgData name="Alexis Kinzelin" userId="e9f19f77-3c43-45b4-aa40-e880244cb77c" providerId="ADAL" clId="{6FBAEA7B-492C-4A94-BCAB-9DB737CA705B}" dt="2022-08-30T14:09:28.150" v="4240" actId="478"/>
          <ac:spMkLst>
            <pc:docMk/>
            <pc:sldMk cId="1158102162" sldId="3459"/>
            <ac:spMk id="49" creationId="{31E6FE1A-2C0F-E2F9-FCA3-BDD3B9E84AD8}"/>
          </ac:spMkLst>
        </pc:spChg>
        <pc:spChg chg="mod">
          <ac:chgData name="Alexis Kinzelin" userId="e9f19f77-3c43-45b4-aa40-e880244cb77c" providerId="ADAL" clId="{6FBAEA7B-492C-4A94-BCAB-9DB737CA705B}" dt="2022-08-30T14:15:44.727" v="4425" actId="1038"/>
          <ac:spMkLst>
            <pc:docMk/>
            <pc:sldMk cId="1158102162" sldId="3459"/>
            <ac:spMk id="50" creationId="{32514EDF-9162-9BDC-594E-E340FA9AAB6D}"/>
          </ac:spMkLst>
        </pc:spChg>
        <pc:spChg chg="del">
          <ac:chgData name="Alexis Kinzelin" userId="e9f19f77-3c43-45b4-aa40-e880244cb77c" providerId="ADAL" clId="{6FBAEA7B-492C-4A94-BCAB-9DB737CA705B}" dt="2022-08-30T14:09:57.059" v="4245" actId="478"/>
          <ac:spMkLst>
            <pc:docMk/>
            <pc:sldMk cId="1158102162" sldId="3459"/>
            <ac:spMk id="52" creationId="{4D2766B6-4213-2EBA-B575-AF254F8DD7F9}"/>
          </ac:spMkLst>
        </pc:spChg>
        <pc:spChg chg="del">
          <ac:chgData name="Alexis Kinzelin" userId="e9f19f77-3c43-45b4-aa40-e880244cb77c" providerId="ADAL" clId="{6FBAEA7B-492C-4A94-BCAB-9DB737CA705B}" dt="2022-08-30T14:09:31.165" v="4241" actId="478"/>
          <ac:spMkLst>
            <pc:docMk/>
            <pc:sldMk cId="1158102162" sldId="3459"/>
            <ac:spMk id="57" creationId="{F4A5AA31-FF09-3B2B-7F5A-7968A0C66466}"/>
          </ac:spMkLst>
        </pc:spChg>
        <pc:spChg chg="del">
          <ac:chgData name="Alexis Kinzelin" userId="e9f19f77-3c43-45b4-aa40-e880244cb77c" providerId="ADAL" clId="{6FBAEA7B-492C-4A94-BCAB-9DB737CA705B}" dt="2022-08-30T14:09:23.926" v="4239" actId="478"/>
          <ac:spMkLst>
            <pc:docMk/>
            <pc:sldMk cId="1158102162" sldId="3459"/>
            <ac:spMk id="62" creationId="{48309ABE-D3AA-6229-A99C-07EBBA9EC37F}"/>
          </ac:spMkLst>
        </pc:spChg>
        <pc:spChg chg="del">
          <ac:chgData name="Alexis Kinzelin" userId="e9f19f77-3c43-45b4-aa40-e880244cb77c" providerId="ADAL" clId="{6FBAEA7B-492C-4A94-BCAB-9DB737CA705B}" dt="2022-08-30T14:10:03.021" v="4247" actId="478"/>
          <ac:spMkLst>
            <pc:docMk/>
            <pc:sldMk cId="1158102162" sldId="3459"/>
            <ac:spMk id="64" creationId="{6E1FE901-0755-CCF3-B312-D141C57516F1}"/>
          </ac:spMkLst>
        </pc:spChg>
        <pc:spChg chg="del">
          <ac:chgData name="Alexis Kinzelin" userId="e9f19f77-3c43-45b4-aa40-e880244cb77c" providerId="ADAL" clId="{6FBAEA7B-492C-4A94-BCAB-9DB737CA705B}" dt="2022-08-30T14:09:31.165" v="4241" actId="478"/>
          <ac:spMkLst>
            <pc:docMk/>
            <pc:sldMk cId="1158102162" sldId="3459"/>
            <ac:spMk id="83" creationId="{0AA09A05-19CD-651D-7A3C-F21C21E6E328}"/>
          </ac:spMkLst>
        </pc:spChg>
        <pc:spChg chg="mod">
          <ac:chgData name="Alexis Kinzelin" userId="e9f19f77-3c43-45b4-aa40-e880244cb77c" providerId="ADAL" clId="{6FBAEA7B-492C-4A94-BCAB-9DB737CA705B}" dt="2022-08-30T14:15:33.638" v="4406" actId="20577"/>
          <ac:spMkLst>
            <pc:docMk/>
            <pc:sldMk cId="1158102162" sldId="3459"/>
            <ac:spMk id="100" creationId="{E65CB3EC-815A-BF56-7D38-3175377D9F35}"/>
          </ac:spMkLst>
        </pc:spChg>
        <pc:spChg chg="del">
          <ac:chgData name="Alexis Kinzelin" userId="e9f19f77-3c43-45b4-aa40-e880244cb77c" providerId="ADAL" clId="{6FBAEA7B-492C-4A94-BCAB-9DB737CA705B}" dt="2022-08-30T14:09:33.923" v="4242" actId="478"/>
          <ac:spMkLst>
            <pc:docMk/>
            <pc:sldMk cId="1158102162" sldId="3459"/>
            <ac:spMk id="101" creationId="{49415BD8-5F83-C67A-6214-634B6C19E512}"/>
          </ac:spMkLst>
        </pc:spChg>
        <pc:spChg chg="del">
          <ac:chgData name="Alexis Kinzelin" userId="e9f19f77-3c43-45b4-aa40-e880244cb77c" providerId="ADAL" clId="{6FBAEA7B-492C-4A94-BCAB-9DB737CA705B}" dt="2022-08-30T14:10:04.146" v="4248" actId="478"/>
          <ac:spMkLst>
            <pc:docMk/>
            <pc:sldMk cId="1158102162" sldId="3459"/>
            <ac:spMk id="105" creationId="{82759B0B-BC78-6955-946D-B14EA1AC2DE5}"/>
          </ac:spMkLst>
        </pc:spChg>
        <pc:grpChg chg="add del">
          <ac:chgData name="Alexis Kinzelin" userId="e9f19f77-3c43-45b4-aa40-e880244cb77c" providerId="ADAL" clId="{6FBAEA7B-492C-4A94-BCAB-9DB737CA705B}" dt="2022-08-30T14:10:06.512" v="4250" actId="478"/>
          <ac:grpSpMkLst>
            <pc:docMk/>
            <pc:sldMk cId="1158102162" sldId="3459"/>
            <ac:grpSpMk id="99" creationId="{C076C1FD-73BF-49F8-1E30-69F3F530867D}"/>
          </ac:grpSpMkLst>
        </pc:grpChg>
        <pc:grpChg chg="del">
          <ac:chgData name="Alexis Kinzelin" userId="e9f19f77-3c43-45b4-aa40-e880244cb77c" providerId="ADAL" clId="{6FBAEA7B-492C-4A94-BCAB-9DB737CA705B}" dt="2022-08-30T14:09:54.081" v="4243" actId="478"/>
          <ac:grpSpMkLst>
            <pc:docMk/>
            <pc:sldMk cId="1158102162" sldId="3459"/>
            <ac:grpSpMk id="103" creationId="{A0BA35B0-72EF-6F7C-1923-B4A5D0D86239}"/>
          </ac:grpSpMkLst>
        </pc:grpChg>
        <pc:graphicFrameChg chg="add mod">
          <ac:chgData name="Alexis Kinzelin" userId="e9f19f77-3c43-45b4-aa40-e880244cb77c" providerId="ADAL" clId="{6FBAEA7B-492C-4A94-BCAB-9DB737CA705B}" dt="2022-08-30T14:11:13.039" v="4290" actId="1076"/>
          <ac:graphicFrameMkLst>
            <pc:docMk/>
            <pc:sldMk cId="1158102162" sldId="3459"/>
            <ac:graphicFrameMk id="48" creationId="{13DC61A4-29CF-88C8-F926-ED8C52FDA905}"/>
          </ac:graphicFrameMkLst>
        </pc:graphicFrameChg>
        <pc:picChg chg="del">
          <ac:chgData name="Alexis Kinzelin" userId="e9f19f77-3c43-45b4-aa40-e880244cb77c" providerId="ADAL" clId="{6FBAEA7B-492C-4A94-BCAB-9DB737CA705B}" dt="2022-08-30T14:10:25.993" v="4254" actId="478"/>
          <ac:picMkLst>
            <pc:docMk/>
            <pc:sldMk cId="1158102162" sldId="3459"/>
            <ac:picMk id="15" creationId="{56426076-0EA7-134E-D7B6-AD10FE76079D}"/>
          </ac:picMkLst>
        </pc:picChg>
        <pc:picChg chg="del">
          <ac:chgData name="Alexis Kinzelin" userId="e9f19f77-3c43-45b4-aa40-e880244cb77c" providerId="ADAL" clId="{6FBAEA7B-492C-4A94-BCAB-9DB737CA705B}" dt="2022-08-30T14:09:31.165" v="4241" actId="478"/>
          <ac:picMkLst>
            <pc:docMk/>
            <pc:sldMk cId="1158102162" sldId="3459"/>
            <ac:picMk id="17" creationId="{2B6782DB-6731-E47B-6155-E320C2BFD2F3}"/>
          </ac:picMkLst>
        </pc:picChg>
        <pc:picChg chg="del">
          <ac:chgData name="Alexis Kinzelin" userId="e9f19f77-3c43-45b4-aa40-e880244cb77c" providerId="ADAL" clId="{6FBAEA7B-492C-4A94-BCAB-9DB737CA705B}" dt="2022-08-30T14:09:31.165" v="4241" actId="478"/>
          <ac:picMkLst>
            <pc:docMk/>
            <pc:sldMk cId="1158102162" sldId="3459"/>
            <ac:picMk id="21" creationId="{D541EE9F-B049-FEFA-A2E4-8F0282F6EA7D}"/>
          </ac:picMkLst>
        </pc:picChg>
        <pc:picChg chg="del">
          <ac:chgData name="Alexis Kinzelin" userId="e9f19f77-3c43-45b4-aa40-e880244cb77c" providerId="ADAL" clId="{6FBAEA7B-492C-4A94-BCAB-9DB737CA705B}" dt="2022-08-30T14:09:31.165" v="4241" actId="478"/>
          <ac:picMkLst>
            <pc:docMk/>
            <pc:sldMk cId="1158102162" sldId="3459"/>
            <ac:picMk id="23" creationId="{E1A696C5-ABB5-74B2-54A9-30B1CE1A936F}"/>
          </ac:picMkLst>
        </pc:picChg>
        <pc:picChg chg="del">
          <ac:chgData name="Alexis Kinzelin" userId="e9f19f77-3c43-45b4-aa40-e880244cb77c" providerId="ADAL" clId="{6FBAEA7B-492C-4A94-BCAB-9DB737CA705B}" dt="2022-08-30T14:09:31.165" v="4241" actId="478"/>
          <ac:picMkLst>
            <pc:docMk/>
            <pc:sldMk cId="1158102162" sldId="3459"/>
            <ac:picMk id="25" creationId="{0AFD357A-9C81-3310-70C6-402B00E280C5}"/>
          </ac:picMkLst>
        </pc:picChg>
        <pc:picChg chg="del">
          <ac:chgData name="Alexis Kinzelin" userId="e9f19f77-3c43-45b4-aa40-e880244cb77c" providerId="ADAL" clId="{6FBAEA7B-492C-4A94-BCAB-9DB737CA705B}" dt="2022-08-30T14:09:31.165" v="4241" actId="478"/>
          <ac:picMkLst>
            <pc:docMk/>
            <pc:sldMk cId="1158102162" sldId="3459"/>
            <ac:picMk id="29" creationId="{19B42831-CACD-05C7-32F3-10FBEB4ED41F}"/>
          </ac:picMkLst>
        </pc:picChg>
        <pc:picChg chg="del">
          <ac:chgData name="Alexis Kinzelin" userId="e9f19f77-3c43-45b4-aa40-e880244cb77c" providerId="ADAL" clId="{6FBAEA7B-492C-4A94-BCAB-9DB737CA705B}" dt="2022-08-30T14:09:31.165" v="4241" actId="478"/>
          <ac:picMkLst>
            <pc:docMk/>
            <pc:sldMk cId="1158102162" sldId="3459"/>
            <ac:picMk id="80" creationId="{A45D74F8-8C01-053F-FA76-F45E74330FFD}"/>
          </ac:picMkLst>
        </pc:picChg>
        <pc:picChg chg="del">
          <ac:chgData name="Alexis Kinzelin" userId="e9f19f77-3c43-45b4-aa40-e880244cb77c" providerId="ADAL" clId="{6FBAEA7B-492C-4A94-BCAB-9DB737CA705B}" dt="2022-08-30T14:09:31.165" v="4241" actId="478"/>
          <ac:picMkLst>
            <pc:docMk/>
            <pc:sldMk cId="1158102162" sldId="3459"/>
            <ac:picMk id="91" creationId="{2DC17971-0E92-DD68-F799-807C4E376A28}"/>
          </ac:picMkLst>
        </pc:picChg>
        <pc:cxnChg chg="del">
          <ac:chgData name="Alexis Kinzelin" userId="e9f19f77-3c43-45b4-aa40-e880244cb77c" providerId="ADAL" clId="{6FBAEA7B-492C-4A94-BCAB-9DB737CA705B}" dt="2022-08-30T14:09:28.150" v="4240" actId="478"/>
          <ac:cxnSpMkLst>
            <pc:docMk/>
            <pc:sldMk cId="1158102162" sldId="3459"/>
            <ac:cxnSpMk id="37" creationId="{2A99356D-13C2-D493-C076-FB8823132180}"/>
          </ac:cxnSpMkLst>
        </pc:cxnChg>
        <pc:cxnChg chg="del">
          <ac:chgData name="Alexis Kinzelin" userId="e9f19f77-3c43-45b4-aa40-e880244cb77c" providerId="ADAL" clId="{6FBAEA7B-492C-4A94-BCAB-9DB737CA705B}" dt="2022-08-30T14:09:55.734" v="4244" actId="478"/>
          <ac:cxnSpMkLst>
            <pc:docMk/>
            <pc:sldMk cId="1158102162" sldId="3459"/>
            <ac:cxnSpMk id="51" creationId="{EFD9C36C-3A46-1B3F-E06B-80F8C1D041F7}"/>
          </ac:cxnSpMkLst>
        </pc:cxnChg>
      </pc:sldChg>
      <pc:sldChg chg="add del setBg">
        <pc:chgData name="Alexis Kinzelin" userId="e9f19f77-3c43-45b4-aa40-e880244cb77c" providerId="ADAL" clId="{6FBAEA7B-492C-4A94-BCAB-9DB737CA705B}" dt="2022-08-30T14:09:12.723" v="4237"/>
        <pc:sldMkLst>
          <pc:docMk/>
          <pc:sldMk cId="2812020164" sldId="3459"/>
        </pc:sldMkLst>
      </pc:sldChg>
      <pc:sldChg chg="add del setBg">
        <pc:chgData name="Alexis Kinzelin" userId="e9f19f77-3c43-45b4-aa40-e880244cb77c" providerId="ADAL" clId="{6FBAEA7B-492C-4A94-BCAB-9DB737CA705B}" dt="2022-08-30T14:27:28.675" v="4430"/>
        <pc:sldMkLst>
          <pc:docMk/>
          <pc:sldMk cId="2203806895" sldId="3460"/>
        </pc:sldMkLst>
      </pc:sldChg>
      <pc:sldChg chg="addSp delSp modSp add mod delAnim modAnim modNotesTx">
        <pc:chgData name="Alexis Kinzelin" userId="e9f19f77-3c43-45b4-aa40-e880244cb77c" providerId="ADAL" clId="{6FBAEA7B-492C-4A94-BCAB-9DB737CA705B}" dt="2022-08-30T14:35:13.034" v="4530" actId="1076"/>
        <pc:sldMkLst>
          <pc:docMk/>
          <pc:sldMk cId="4170299538" sldId="3460"/>
        </pc:sldMkLst>
        <pc:spChg chg="mod">
          <ac:chgData name="Alexis Kinzelin" userId="e9f19f77-3c43-45b4-aa40-e880244cb77c" providerId="ADAL" clId="{6FBAEA7B-492C-4A94-BCAB-9DB737CA705B}" dt="2022-08-30T14:35:13.034" v="4530" actId="1076"/>
          <ac:spMkLst>
            <pc:docMk/>
            <pc:sldMk cId="4170299538" sldId="3460"/>
            <ac:spMk id="14" creationId="{00000000-0000-0000-0000-000000000000}"/>
          </ac:spMkLst>
        </pc:spChg>
        <pc:spChg chg="del">
          <ac:chgData name="Alexis Kinzelin" userId="e9f19f77-3c43-45b4-aa40-e880244cb77c" providerId="ADAL" clId="{6FBAEA7B-492C-4A94-BCAB-9DB737CA705B}" dt="2022-08-30T14:28:10.470" v="4441" actId="478"/>
          <ac:spMkLst>
            <pc:docMk/>
            <pc:sldMk cId="4170299538" sldId="3460"/>
            <ac:spMk id="15" creationId="{00000000-0000-0000-0000-000000000000}"/>
          </ac:spMkLst>
        </pc:spChg>
        <pc:spChg chg="add del">
          <ac:chgData name="Alexis Kinzelin" userId="e9f19f77-3c43-45b4-aa40-e880244cb77c" providerId="ADAL" clId="{6FBAEA7B-492C-4A94-BCAB-9DB737CA705B}" dt="2022-08-30T14:28:37.159" v="4446" actId="22"/>
          <ac:spMkLst>
            <pc:docMk/>
            <pc:sldMk cId="4170299538" sldId="3460"/>
            <ac:spMk id="17" creationId="{DA278B29-9F79-7858-E586-C4A40DCABBDF}"/>
          </ac:spMkLst>
        </pc:spChg>
        <pc:spChg chg="add del mod">
          <ac:chgData name="Alexis Kinzelin" userId="e9f19f77-3c43-45b4-aa40-e880244cb77c" providerId="ADAL" clId="{6FBAEA7B-492C-4A94-BCAB-9DB737CA705B}" dt="2022-08-30T14:28:58.591" v="4450" actId="478"/>
          <ac:spMkLst>
            <pc:docMk/>
            <pc:sldMk cId="4170299538" sldId="3460"/>
            <ac:spMk id="19" creationId="{E9DB577A-58F4-EE7C-6ADE-0A6C6D73EF3E}"/>
          </ac:spMkLst>
        </pc:spChg>
        <pc:spChg chg="add mod">
          <ac:chgData name="Alexis Kinzelin" userId="e9f19f77-3c43-45b4-aa40-e880244cb77c" providerId="ADAL" clId="{6FBAEA7B-492C-4A94-BCAB-9DB737CA705B}" dt="2022-08-30T14:35:13.034" v="4530" actId="1076"/>
          <ac:spMkLst>
            <pc:docMk/>
            <pc:sldMk cId="4170299538" sldId="3460"/>
            <ac:spMk id="21" creationId="{1DEAB18D-3316-5386-4435-15DECC4AD395}"/>
          </ac:spMkLst>
        </pc:spChg>
        <pc:spChg chg="add mod">
          <ac:chgData name="Alexis Kinzelin" userId="e9f19f77-3c43-45b4-aa40-e880244cb77c" providerId="ADAL" clId="{6FBAEA7B-492C-4A94-BCAB-9DB737CA705B}" dt="2022-08-30T14:34:17.371" v="4518" actId="1076"/>
          <ac:spMkLst>
            <pc:docMk/>
            <pc:sldMk cId="4170299538" sldId="3460"/>
            <ac:spMk id="23" creationId="{38330B22-0007-0FCE-DAF9-10957432CA86}"/>
          </ac:spMkLst>
        </pc:spChg>
        <pc:grpChg chg="del">
          <ac:chgData name="Alexis Kinzelin" userId="e9f19f77-3c43-45b4-aa40-e880244cb77c" providerId="ADAL" clId="{6FBAEA7B-492C-4A94-BCAB-9DB737CA705B}" dt="2022-08-30T14:27:34.604" v="4433" actId="478"/>
          <ac:grpSpMkLst>
            <pc:docMk/>
            <pc:sldMk cId="4170299538" sldId="3460"/>
            <ac:grpSpMk id="2" creationId="{76586E21-8770-404B-61DF-2D866CB87A95}"/>
          </ac:grpSpMkLst>
        </pc:grpChg>
        <pc:picChg chg="mod">
          <ac:chgData name="Alexis Kinzelin" userId="e9f19f77-3c43-45b4-aa40-e880244cb77c" providerId="ADAL" clId="{6FBAEA7B-492C-4A94-BCAB-9DB737CA705B}" dt="2022-08-30T14:35:13.034" v="4530" actId="1076"/>
          <ac:picMkLst>
            <pc:docMk/>
            <pc:sldMk cId="4170299538" sldId="3460"/>
            <ac:picMk id="3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0T14:35:13.034" v="4530" actId="1076"/>
          <ac:picMkLst>
            <pc:docMk/>
            <pc:sldMk cId="4170299538" sldId="3460"/>
            <ac:picMk id="4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0T14:35:03.122" v="4527" actId="1076"/>
          <ac:picMkLst>
            <pc:docMk/>
            <pc:sldMk cId="4170299538" sldId="3460"/>
            <ac:picMk id="5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0T14:34:08.657" v="4517" actId="1076"/>
          <ac:picMkLst>
            <pc:docMk/>
            <pc:sldMk cId="4170299538" sldId="3460"/>
            <ac:picMk id="6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0T14:34:05.775" v="4516" actId="1076"/>
          <ac:picMkLst>
            <pc:docMk/>
            <pc:sldMk cId="4170299538" sldId="3460"/>
            <ac:picMk id="10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0T14:28:13.726" v="4442" actId="478"/>
          <ac:picMkLst>
            <pc:docMk/>
            <pc:sldMk cId="4170299538" sldId="3460"/>
            <ac:picMk id="12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0T14:28:13.726" v="4442" actId="478"/>
          <ac:picMkLst>
            <pc:docMk/>
            <pc:sldMk cId="4170299538" sldId="3460"/>
            <ac:picMk id="13" creationId="{00000000-0000-0000-0000-000000000000}"/>
          </ac:picMkLst>
        </pc:picChg>
      </pc:sldChg>
      <pc:sldChg chg="addSp delSp modSp add mod">
        <pc:chgData name="Alexis Kinzelin" userId="e9f19f77-3c43-45b4-aa40-e880244cb77c" providerId="ADAL" clId="{6FBAEA7B-492C-4A94-BCAB-9DB737CA705B}" dt="2022-08-31T10:49:38.619" v="11484" actId="20577"/>
        <pc:sldMkLst>
          <pc:docMk/>
          <pc:sldMk cId="194307646" sldId="3461"/>
        </pc:sldMkLst>
        <pc:spChg chg="add del mod">
          <ac:chgData name="Alexis Kinzelin" userId="e9f19f77-3c43-45b4-aa40-e880244cb77c" providerId="ADAL" clId="{6FBAEA7B-492C-4A94-BCAB-9DB737CA705B}" dt="2022-08-30T15:24:11.790" v="4653" actId="478"/>
          <ac:spMkLst>
            <pc:docMk/>
            <pc:sldMk cId="194307646" sldId="3461"/>
            <ac:spMk id="2" creationId="{C90C026E-02AF-0603-9876-CF207D97E4C3}"/>
          </ac:spMkLst>
        </pc:spChg>
        <pc:spChg chg="del">
          <ac:chgData name="Alexis Kinzelin" userId="e9f19f77-3c43-45b4-aa40-e880244cb77c" providerId="ADAL" clId="{6FBAEA7B-492C-4A94-BCAB-9DB737CA705B}" dt="2022-08-30T15:23:25.587" v="4620" actId="478"/>
          <ac:spMkLst>
            <pc:docMk/>
            <pc:sldMk cId="194307646" sldId="3461"/>
            <ac:spMk id="14" creationId="{00000000-0000-0000-0000-000000000000}"/>
          </ac:spMkLst>
        </pc:spChg>
        <pc:spChg chg="add mod">
          <ac:chgData name="Alexis Kinzelin" userId="e9f19f77-3c43-45b4-aa40-e880244cb77c" providerId="ADAL" clId="{6FBAEA7B-492C-4A94-BCAB-9DB737CA705B}" dt="2022-08-31T10:49:38.619" v="11484" actId="20577"/>
          <ac:spMkLst>
            <pc:docMk/>
            <pc:sldMk cId="194307646" sldId="3461"/>
            <ac:spMk id="15" creationId="{F7C7C418-FB94-B1BF-B3A6-0575474035C5}"/>
          </ac:spMkLst>
        </pc:spChg>
        <pc:spChg chg="add mod">
          <ac:chgData name="Alexis Kinzelin" userId="e9f19f77-3c43-45b4-aa40-e880244cb77c" providerId="ADAL" clId="{6FBAEA7B-492C-4A94-BCAB-9DB737CA705B}" dt="2022-08-30T15:35:07.772" v="5057" actId="1076"/>
          <ac:spMkLst>
            <pc:docMk/>
            <pc:sldMk cId="194307646" sldId="3461"/>
            <ac:spMk id="18" creationId="{EDD6C11D-5137-132D-1F4C-1A979F24464E}"/>
          </ac:spMkLst>
        </pc:spChg>
        <pc:spChg chg="add mod">
          <ac:chgData name="Alexis Kinzelin" userId="e9f19f77-3c43-45b4-aa40-e880244cb77c" providerId="ADAL" clId="{6FBAEA7B-492C-4A94-BCAB-9DB737CA705B}" dt="2022-08-30T15:35:07.772" v="5057" actId="1076"/>
          <ac:spMkLst>
            <pc:docMk/>
            <pc:sldMk cId="194307646" sldId="3461"/>
            <ac:spMk id="20" creationId="{11B5D93B-A1C6-3C55-8F70-740148F317F7}"/>
          </ac:spMkLst>
        </pc:spChg>
        <pc:spChg chg="del">
          <ac:chgData name="Alexis Kinzelin" userId="e9f19f77-3c43-45b4-aa40-e880244cb77c" providerId="ADAL" clId="{6FBAEA7B-492C-4A94-BCAB-9DB737CA705B}" dt="2022-08-30T15:23:25.587" v="4620" actId="478"/>
          <ac:spMkLst>
            <pc:docMk/>
            <pc:sldMk cId="194307646" sldId="3461"/>
            <ac:spMk id="21" creationId="{1DEAB18D-3316-5386-4435-15DECC4AD395}"/>
          </ac:spMkLst>
        </pc:spChg>
        <pc:spChg chg="del">
          <ac:chgData name="Alexis Kinzelin" userId="e9f19f77-3c43-45b4-aa40-e880244cb77c" providerId="ADAL" clId="{6FBAEA7B-492C-4A94-BCAB-9DB737CA705B}" dt="2022-08-30T15:23:25.587" v="4620" actId="478"/>
          <ac:spMkLst>
            <pc:docMk/>
            <pc:sldMk cId="194307646" sldId="3461"/>
            <ac:spMk id="23" creationId="{38330B22-0007-0FCE-DAF9-10957432CA86}"/>
          </ac:spMkLst>
        </pc:spChg>
        <pc:spChg chg="add del mod">
          <ac:chgData name="Alexis Kinzelin" userId="e9f19f77-3c43-45b4-aa40-e880244cb77c" providerId="ADAL" clId="{6FBAEA7B-492C-4A94-BCAB-9DB737CA705B}" dt="2022-08-30T15:27:42.078" v="4684" actId="478"/>
          <ac:spMkLst>
            <pc:docMk/>
            <pc:sldMk cId="194307646" sldId="3461"/>
            <ac:spMk id="24" creationId="{E73E0124-6358-995A-F370-A762E5F422C6}"/>
          </ac:spMkLst>
        </pc:spChg>
        <pc:spChg chg="add mod">
          <ac:chgData name="Alexis Kinzelin" userId="e9f19f77-3c43-45b4-aa40-e880244cb77c" providerId="ADAL" clId="{6FBAEA7B-492C-4A94-BCAB-9DB737CA705B}" dt="2022-08-30T15:35:07.772" v="5057" actId="1076"/>
          <ac:spMkLst>
            <pc:docMk/>
            <pc:sldMk cId="194307646" sldId="3461"/>
            <ac:spMk id="26" creationId="{4208B4EC-EC57-9125-6087-0737D92D8062}"/>
          </ac:spMkLst>
        </pc:spChg>
        <pc:spChg chg="add mod">
          <ac:chgData name="Alexis Kinzelin" userId="e9f19f77-3c43-45b4-aa40-e880244cb77c" providerId="ADAL" clId="{6FBAEA7B-492C-4A94-BCAB-9DB737CA705B}" dt="2022-08-30T15:35:07.772" v="5057" actId="1076"/>
          <ac:spMkLst>
            <pc:docMk/>
            <pc:sldMk cId="194307646" sldId="3461"/>
            <ac:spMk id="28" creationId="{956EB2FA-454D-7B60-4A1D-8D260730EBB5}"/>
          </ac:spMkLst>
        </pc:spChg>
        <pc:spChg chg="add mod">
          <ac:chgData name="Alexis Kinzelin" userId="e9f19f77-3c43-45b4-aa40-e880244cb77c" providerId="ADAL" clId="{6FBAEA7B-492C-4A94-BCAB-9DB737CA705B}" dt="2022-08-30T15:35:07.772" v="5057" actId="1076"/>
          <ac:spMkLst>
            <pc:docMk/>
            <pc:sldMk cId="194307646" sldId="3461"/>
            <ac:spMk id="29" creationId="{99561CC0-5141-E9B3-F88B-BF59287A38E8}"/>
          </ac:spMkLst>
        </pc:spChg>
        <pc:spChg chg="add mod">
          <ac:chgData name="Alexis Kinzelin" userId="e9f19f77-3c43-45b4-aa40-e880244cb77c" providerId="ADAL" clId="{6FBAEA7B-492C-4A94-BCAB-9DB737CA705B}" dt="2022-08-30T15:35:07.772" v="5057" actId="1076"/>
          <ac:spMkLst>
            <pc:docMk/>
            <pc:sldMk cId="194307646" sldId="3461"/>
            <ac:spMk id="30" creationId="{C944440E-7C04-E29C-A62D-A47D713F1FE1}"/>
          </ac:spMkLst>
        </pc:spChg>
        <pc:spChg chg="add mod">
          <ac:chgData name="Alexis Kinzelin" userId="e9f19f77-3c43-45b4-aa40-e880244cb77c" providerId="ADAL" clId="{6FBAEA7B-492C-4A94-BCAB-9DB737CA705B}" dt="2022-08-30T15:35:07.772" v="5057" actId="1076"/>
          <ac:spMkLst>
            <pc:docMk/>
            <pc:sldMk cId="194307646" sldId="3461"/>
            <ac:spMk id="31" creationId="{2CB1979D-90CA-6510-877C-C52CADEBA9C7}"/>
          </ac:spMkLst>
        </pc:spChg>
        <pc:spChg chg="add mod">
          <ac:chgData name="Alexis Kinzelin" userId="e9f19f77-3c43-45b4-aa40-e880244cb77c" providerId="ADAL" clId="{6FBAEA7B-492C-4A94-BCAB-9DB737CA705B}" dt="2022-08-30T15:35:07.772" v="5057" actId="1076"/>
          <ac:spMkLst>
            <pc:docMk/>
            <pc:sldMk cId="194307646" sldId="3461"/>
            <ac:spMk id="32" creationId="{0FF43D79-1FA2-B702-8A42-D00BDB70136C}"/>
          </ac:spMkLst>
        </pc:spChg>
        <pc:picChg chg="del">
          <ac:chgData name="Alexis Kinzelin" userId="e9f19f77-3c43-45b4-aa40-e880244cb77c" providerId="ADAL" clId="{6FBAEA7B-492C-4A94-BCAB-9DB737CA705B}" dt="2022-08-30T15:23:25.587" v="4620" actId="478"/>
          <ac:picMkLst>
            <pc:docMk/>
            <pc:sldMk cId="194307646" sldId="3461"/>
            <ac:picMk id="3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0T15:23:25.587" v="4620" actId="478"/>
          <ac:picMkLst>
            <pc:docMk/>
            <pc:sldMk cId="194307646" sldId="3461"/>
            <ac:picMk id="4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0T15:23:25.587" v="4620" actId="478"/>
          <ac:picMkLst>
            <pc:docMk/>
            <pc:sldMk cId="194307646" sldId="3461"/>
            <ac:picMk id="5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0T15:23:25.587" v="4620" actId="478"/>
          <ac:picMkLst>
            <pc:docMk/>
            <pc:sldMk cId="194307646" sldId="3461"/>
            <ac:picMk id="6" creationId="{00000000-0000-0000-0000-000000000000}"/>
          </ac:picMkLst>
        </pc:picChg>
        <pc:picChg chg="add mod">
          <ac:chgData name="Alexis Kinzelin" userId="e9f19f77-3c43-45b4-aa40-e880244cb77c" providerId="ADAL" clId="{6FBAEA7B-492C-4A94-BCAB-9DB737CA705B}" dt="2022-08-30T15:23:32.475" v="4621"/>
          <ac:picMkLst>
            <pc:docMk/>
            <pc:sldMk cId="194307646" sldId="3461"/>
            <ac:picMk id="7" creationId="{05CD5E87-4BE0-D344-9C2B-325BADABA934}"/>
          </ac:picMkLst>
        </pc:picChg>
        <pc:picChg chg="add mod">
          <ac:chgData name="Alexis Kinzelin" userId="e9f19f77-3c43-45b4-aa40-e880244cb77c" providerId="ADAL" clId="{6FBAEA7B-492C-4A94-BCAB-9DB737CA705B}" dt="2022-08-30T15:23:32.475" v="4621"/>
          <ac:picMkLst>
            <pc:docMk/>
            <pc:sldMk cId="194307646" sldId="3461"/>
            <ac:picMk id="8" creationId="{E3953E87-3506-D444-996D-8C87AA2F0959}"/>
          </ac:picMkLst>
        </pc:picChg>
        <pc:picChg chg="add mod">
          <ac:chgData name="Alexis Kinzelin" userId="e9f19f77-3c43-45b4-aa40-e880244cb77c" providerId="ADAL" clId="{6FBAEA7B-492C-4A94-BCAB-9DB737CA705B}" dt="2022-08-30T15:23:32.475" v="4621"/>
          <ac:picMkLst>
            <pc:docMk/>
            <pc:sldMk cId="194307646" sldId="3461"/>
            <ac:picMk id="9" creationId="{4F8ACA63-9445-3D7D-F884-9602B0BE863B}"/>
          </ac:picMkLst>
        </pc:picChg>
        <pc:picChg chg="del">
          <ac:chgData name="Alexis Kinzelin" userId="e9f19f77-3c43-45b4-aa40-e880244cb77c" providerId="ADAL" clId="{6FBAEA7B-492C-4A94-BCAB-9DB737CA705B}" dt="2022-08-30T15:23:25.587" v="4620" actId="478"/>
          <ac:picMkLst>
            <pc:docMk/>
            <pc:sldMk cId="194307646" sldId="3461"/>
            <ac:picMk id="10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0T15:23:25.587" v="4620" actId="478"/>
          <ac:picMkLst>
            <pc:docMk/>
            <pc:sldMk cId="194307646" sldId="3461"/>
            <ac:picMk id="11" creationId="{00000000-0000-0000-0000-000000000000}"/>
          </ac:picMkLst>
        </pc:picChg>
        <pc:picChg chg="add mod">
          <ac:chgData name="Alexis Kinzelin" userId="e9f19f77-3c43-45b4-aa40-e880244cb77c" providerId="ADAL" clId="{6FBAEA7B-492C-4A94-BCAB-9DB737CA705B}" dt="2022-08-30T15:23:32.475" v="4621"/>
          <ac:picMkLst>
            <pc:docMk/>
            <pc:sldMk cId="194307646" sldId="3461"/>
            <ac:picMk id="12" creationId="{A4C613AB-A335-343A-26A2-7FDE85992DCD}"/>
          </ac:picMkLst>
        </pc:picChg>
        <pc:picChg chg="add mod">
          <ac:chgData name="Alexis Kinzelin" userId="e9f19f77-3c43-45b4-aa40-e880244cb77c" providerId="ADAL" clId="{6FBAEA7B-492C-4A94-BCAB-9DB737CA705B}" dt="2022-08-30T15:35:07.772" v="5057" actId="1076"/>
          <ac:picMkLst>
            <pc:docMk/>
            <pc:sldMk cId="194307646" sldId="3461"/>
            <ac:picMk id="17" creationId="{A8D80CFF-8C3A-7CA3-64BC-A33F04E799C1}"/>
          </ac:picMkLst>
        </pc:picChg>
        <pc:cxnChg chg="add mod">
          <ac:chgData name="Alexis Kinzelin" userId="e9f19f77-3c43-45b4-aa40-e880244cb77c" providerId="ADAL" clId="{6FBAEA7B-492C-4A94-BCAB-9DB737CA705B}" dt="2022-08-30T15:35:07.772" v="5057" actId="1076"/>
          <ac:cxnSpMkLst>
            <pc:docMk/>
            <pc:sldMk cId="194307646" sldId="3461"/>
            <ac:cxnSpMk id="34" creationId="{2EEFC0D1-973B-976F-0D08-E0D7864BEB15}"/>
          </ac:cxnSpMkLst>
        </pc:cxnChg>
        <pc:cxnChg chg="add mod">
          <ac:chgData name="Alexis Kinzelin" userId="e9f19f77-3c43-45b4-aa40-e880244cb77c" providerId="ADAL" clId="{6FBAEA7B-492C-4A94-BCAB-9DB737CA705B}" dt="2022-08-30T15:35:07.772" v="5057" actId="1076"/>
          <ac:cxnSpMkLst>
            <pc:docMk/>
            <pc:sldMk cId="194307646" sldId="3461"/>
            <ac:cxnSpMk id="36" creationId="{AB958360-C398-B9FD-77C3-76B27F3ED40B}"/>
          </ac:cxnSpMkLst>
        </pc:cxnChg>
        <pc:cxnChg chg="add mod">
          <ac:chgData name="Alexis Kinzelin" userId="e9f19f77-3c43-45b4-aa40-e880244cb77c" providerId="ADAL" clId="{6FBAEA7B-492C-4A94-BCAB-9DB737CA705B}" dt="2022-08-30T15:35:07.772" v="5057" actId="1076"/>
          <ac:cxnSpMkLst>
            <pc:docMk/>
            <pc:sldMk cId="194307646" sldId="3461"/>
            <ac:cxnSpMk id="39" creationId="{9AB4B177-BC07-A903-CE58-70DD418F98CD}"/>
          </ac:cxnSpMkLst>
        </pc:cxnChg>
        <pc:cxnChg chg="add mod">
          <ac:chgData name="Alexis Kinzelin" userId="e9f19f77-3c43-45b4-aa40-e880244cb77c" providerId="ADAL" clId="{6FBAEA7B-492C-4A94-BCAB-9DB737CA705B}" dt="2022-08-30T15:35:07.772" v="5057" actId="1076"/>
          <ac:cxnSpMkLst>
            <pc:docMk/>
            <pc:sldMk cId="194307646" sldId="3461"/>
            <ac:cxnSpMk id="41" creationId="{5084746E-2ECC-37B6-B835-9A2BFB390CF3}"/>
          </ac:cxnSpMkLst>
        </pc:cxnChg>
        <pc:cxnChg chg="add mod">
          <ac:chgData name="Alexis Kinzelin" userId="e9f19f77-3c43-45b4-aa40-e880244cb77c" providerId="ADAL" clId="{6FBAEA7B-492C-4A94-BCAB-9DB737CA705B}" dt="2022-08-30T15:35:07.772" v="5057" actId="1076"/>
          <ac:cxnSpMkLst>
            <pc:docMk/>
            <pc:sldMk cId="194307646" sldId="3461"/>
            <ac:cxnSpMk id="43" creationId="{5A7E6CBF-FF49-71AD-3401-A57B7377B2E4}"/>
          </ac:cxnSpMkLst>
        </pc:cxnChg>
        <pc:cxnChg chg="add mod">
          <ac:chgData name="Alexis Kinzelin" userId="e9f19f77-3c43-45b4-aa40-e880244cb77c" providerId="ADAL" clId="{6FBAEA7B-492C-4A94-BCAB-9DB737CA705B}" dt="2022-08-30T15:35:07.772" v="5057" actId="1076"/>
          <ac:cxnSpMkLst>
            <pc:docMk/>
            <pc:sldMk cId="194307646" sldId="3461"/>
            <ac:cxnSpMk id="44" creationId="{975609CC-370B-C013-B469-A8882162B642}"/>
          </ac:cxnSpMkLst>
        </pc:cxnChg>
      </pc:sldChg>
      <pc:sldChg chg="add del setBg">
        <pc:chgData name="Alexis Kinzelin" userId="e9f19f77-3c43-45b4-aa40-e880244cb77c" providerId="ADAL" clId="{6FBAEA7B-492C-4A94-BCAB-9DB737CA705B}" dt="2022-08-30T14:27:39.797" v="4435"/>
        <pc:sldMkLst>
          <pc:docMk/>
          <pc:sldMk cId="1338793391" sldId="3461"/>
        </pc:sldMkLst>
      </pc:sldChg>
      <pc:sldChg chg="add del setBg">
        <pc:chgData name="Alexis Kinzelin" userId="e9f19f77-3c43-45b4-aa40-e880244cb77c" providerId="ADAL" clId="{6FBAEA7B-492C-4A94-BCAB-9DB737CA705B}" dt="2022-08-30T15:23:19.370" v="4618"/>
        <pc:sldMkLst>
          <pc:docMk/>
          <pc:sldMk cId="1657334718" sldId="3461"/>
        </pc:sldMkLst>
      </pc:sldChg>
      <pc:sldChg chg="add del setBg">
        <pc:chgData name="Alexis Kinzelin" userId="e9f19f77-3c43-45b4-aa40-e880244cb77c" providerId="ADAL" clId="{6FBAEA7B-492C-4A94-BCAB-9DB737CA705B}" dt="2022-08-30T15:20:02.381" v="4576"/>
        <pc:sldMkLst>
          <pc:docMk/>
          <pc:sldMk cId="3687033019" sldId="3461"/>
        </pc:sldMkLst>
      </pc:sldChg>
      <pc:sldChg chg="delSp add del mod">
        <pc:chgData name="Alexis Kinzelin" userId="e9f19f77-3c43-45b4-aa40-e880244cb77c" providerId="ADAL" clId="{6FBAEA7B-492C-4A94-BCAB-9DB737CA705B}" dt="2022-08-30T15:20:08.134" v="4579" actId="47"/>
        <pc:sldMkLst>
          <pc:docMk/>
          <pc:sldMk cId="3836872716" sldId="3461"/>
        </pc:sldMkLst>
        <pc:picChg chg="del">
          <ac:chgData name="Alexis Kinzelin" userId="e9f19f77-3c43-45b4-aa40-e880244cb77c" providerId="ADAL" clId="{6FBAEA7B-492C-4A94-BCAB-9DB737CA705B}" dt="2022-08-30T15:20:04.111" v="4578" actId="478"/>
          <ac:picMkLst>
            <pc:docMk/>
            <pc:sldMk cId="3836872716" sldId="3461"/>
            <ac:picMk id="27" creationId="{C2AE8282-ECEB-7B8D-E1BC-4D0561D45E88}"/>
          </ac:picMkLst>
        </pc:picChg>
      </pc:sldChg>
      <pc:sldChg chg="add del setBg">
        <pc:chgData name="Alexis Kinzelin" userId="e9f19f77-3c43-45b4-aa40-e880244cb77c" providerId="ADAL" clId="{6FBAEA7B-492C-4A94-BCAB-9DB737CA705B}" dt="2022-08-30T15:35:42.871" v="5059"/>
        <pc:sldMkLst>
          <pc:docMk/>
          <pc:sldMk cId="541403425" sldId="3462"/>
        </pc:sldMkLst>
      </pc:sldChg>
      <pc:sldChg chg="addSp delSp modSp add mod ord">
        <pc:chgData name="Alexis Kinzelin" userId="e9f19f77-3c43-45b4-aa40-e880244cb77c" providerId="ADAL" clId="{6FBAEA7B-492C-4A94-BCAB-9DB737CA705B}" dt="2022-08-31T10:49:12.988" v="11471" actId="121"/>
        <pc:sldMkLst>
          <pc:docMk/>
          <pc:sldMk cId="831060786" sldId="3462"/>
        </pc:sldMkLst>
        <pc:spChg chg="add del">
          <ac:chgData name="Alexis Kinzelin" userId="e9f19f77-3c43-45b4-aa40-e880244cb77c" providerId="ADAL" clId="{6FBAEA7B-492C-4A94-BCAB-9DB737CA705B}" dt="2022-08-30T16:21:13.595" v="5625" actId="22"/>
          <ac:spMkLst>
            <pc:docMk/>
            <pc:sldMk cId="831060786" sldId="3462"/>
            <ac:spMk id="3" creationId="{377B467E-E49C-4B6B-B26E-00C819D928D8}"/>
          </ac:spMkLst>
        </pc:spChg>
        <pc:spChg chg="add del">
          <ac:chgData name="Alexis Kinzelin" userId="e9f19f77-3c43-45b4-aa40-e880244cb77c" providerId="ADAL" clId="{6FBAEA7B-492C-4A94-BCAB-9DB737CA705B}" dt="2022-08-30T16:21:16.411" v="5627" actId="22"/>
          <ac:spMkLst>
            <pc:docMk/>
            <pc:sldMk cId="831060786" sldId="3462"/>
            <ac:spMk id="5" creationId="{9108B66E-662A-13D1-D19B-9E48493C685B}"/>
          </ac:spMkLst>
        </pc:spChg>
        <pc:spChg chg="add mod">
          <ac:chgData name="Alexis Kinzelin" userId="e9f19f77-3c43-45b4-aa40-e880244cb77c" providerId="ADAL" clId="{6FBAEA7B-492C-4A94-BCAB-9DB737CA705B}" dt="2022-08-30T16:22:03.714" v="5658" actId="1037"/>
          <ac:spMkLst>
            <pc:docMk/>
            <pc:sldMk cId="831060786" sldId="3462"/>
            <ac:spMk id="10" creationId="{D2C137A7-2655-E85E-C6B3-616F0252FC9B}"/>
          </ac:spMkLst>
        </pc:spChg>
        <pc:spChg chg="add mod">
          <ac:chgData name="Alexis Kinzelin" userId="e9f19f77-3c43-45b4-aa40-e880244cb77c" providerId="ADAL" clId="{6FBAEA7B-492C-4A94-BCAB-9DB737CA705B}" dt="2022-08-30T16:22:03.714" v="5658" actId="1037"/>
          <ac:spMkLst>
            <pc:docMk/>
            <pc:sldMk cId="831060786" sldId="3462"/>
            <ac:spMk id="11" creationId="{F082B104-10A8-F362-0A4D-19202BCB882B}"/>
          </ac:spMkLst>
        </pc:spChg>
        <pc:spChg chg="add mod">
          <ac:chgData name="Alexis Kinzelin" userId="e9f19f77-3c43-45b4-aa40-e880244cb77c" providerId="ADAL" clId="{6FBAEA7B-492C-4A94-BCAB-9DB737CA705B}" dt="2022-08-30T16:21:58.011" v="5648" actId="20577"/>
          <ac:spMkLst>
            <pc:docMk/>
            <pc:sldMk cId="831060786" sldId="3462"/>
            <ac:spMk id="13" creationId="{6DA5BF98-D294-4C66-B8F9-63E560EDF794}"/>
          </ac:spMkLst>
        </pc:spChg>
        <pc:spChg chg="mod">
          <ac:chgData name="Alexis Kinzelin" userId="e9f19f77-3c43-45b4-aa40-e880244cb77c" providerId="ADAL" clId="{6FBAEA7B-492C-4A94-BCAB-9DB737CA705B}" dt="2022-08-31T10:49:12.988" v="11471" actId="121"/>
          <ac:spMkLst>
            <pc:docMk/>
            <pc:sldMk cId="831060786" sldId="3462"/>
            <ac:spMk id="15" creationId="{F7C7C418-FB94-B1BF-B3A6-0575474035C5}"/>
          </ac:spMkLst>
        </pc:spChg>
        <pc:spChg chg="add del">
          <ac:chgData name="Alexis Kinzelin" userId="e9f19f77-3c43-45b4-aa40-e880244cb77c" providerId="ADAL" clId="{6FBAEA7B-492C-4A94-BCAB-9DB737CA705B}" dt="2022-08-30T16:22:43.514" v="5668" actId="22"/>
          <ac:spMkLst>
            <pc:docMk/>
            <pc:sldMk cId="831060786" sldId="3462"/>
            <ac:spMk id="18" creationId="{2287D29A-4A1B-46EB-6161-50AA04BCF929}"/>
          </ac:spMkLst>
        </pc:spChg>
        <pc:spChg chg="del">
          <ac:chgData name="Alexis Kinzelin" userId="e9f19f77-3c43-45b4-aa40-e880244cb77c" providerId="ADAL" clId="{6FBAEA7B-492C-4A94-BCAB-9DB737CA705B}" dt="2022-08-30T15:35:51.783" v="5082" actId="478"/>
          <ac:spMkLst>
            <pc:docMk/>
            <pc:sldMk cId="831060786" sldId="3462"/>
            <ac:spMk id="18" creationId="{EDD6C11D-5137-132D-1F4C-1A979F24464E}"/>
          </ac:spMkLst>
        </pc:spChg>
        <pc:spChg chg="del">
          <ac:chgData name="Alexis Kinzelin" userId="e9f19f77-3c43-45b4-aa40-e880244cb77c" providerId="ADAL" clId="{6FBAEA7B-492C-4A94-BCAB-9DB737CA705B}" dt="2022-08-30T15:35:51.783" v="5082" actId="478"/>
          <ac:spMkLst>
            <pc:docMk/>
            <pc:sldMk cId="831060786" sldId="3462"/>
            <ac:spMk id="20" creationId="{11B5D93B-A1C6-3C55-8F70-740148F317F7}"/>
          </ac:spMkLst>
        </pc:spChg>
        <pc:spChg chg="add del">
          <ac:chgData name="Alexis Kinzelin" userId="e9f19f77-3c43-45b4-aa40-e880244cb77c" providerId="ADAL" clId="{6FBAEA7B-492C-4A94-BCAB-9DB737CA705B}" dt="2022-08-30T16:22:43.514" v="5668" actId="22"/>
          <ac:spMkLst>
            <pc:docMk/>
            <pc:sldMk cId="831060786" sldId="3462"/>
            <ac:spMk id="20" creationId="{762F4390-50A3-2CC4-2580-7983625FD110}"/>
          </ac:spMkLst>
        </pc:spChg>
        <pc:spChg chg="add del">
          <ac:chgData name="Alexis Kinzelin" userId="e9f19f77-3c43-45b4-aa40-e880244cb77c" providerId="ADAL" clId="{6FBAEA7B-492C-4A94-BCAB-9DB737CA705B}" dt="2022-08-30T16:22:43.514" v="5668" actId="22"/>
          <ac:spMkLst>
            <pc:docMk/>
            <pc:sldMk cId="831060786" sldId="3462"/>
            <ac:spMk id="22" creationId="{EB3966D1-888A-55D6-65CF-62150AB04E98}"/>
          </ac:spMkLst>
        </pc:spChg>
        <pc:spChg chg="del">
          <ac:chgData name="Alexis Kinzelin" userId="e9f19f77-3c43-45b4-aa40-e880244cb77c" providerId="ADAL" clId="{6FBAEA7B-492C-4A94-BCAB-9DB737CA705B}" dt="2022-08-30T15:35:51.783" v="5082" actId="478"/>
          <ac:spMkLst>
            <pc:docMk/>
            <pc:sldMk cId="831060786" sldId="3462"/>
            <ac:spMk id="26" creationId="{4208B4EC-EC57-9125-6087-0737D92D8062}"/>
          </ac:spMkLst>
        </pc:spChg>
        <pc:spChg chg="del">
          <ac:chgData name="Alexis Kinzelin" userId="e9f19f77-3c43-45b4-aa40-e880244cb77c" providerId="ADAL" clId="{6FBAEA7B-492C-4A94-BCAB-9DB737CA705B}" dt="2022-08-30T15:35:51.783" v="5082" actId="478"/>
          <ac:spMkLst>
            <pc:docMk/>
            <pc:sldMk cId="831060786" sldId="3462"/>
            <ac:spMk id="28" creationId="{956EB2FA-454D-7B60-4A1D-8D260730EBB5}"/>
          </ac:spMkLst>
        </pc:spChg>
        <pc:spChg chg="del">
          <ac:chgData name="Alexis Kinzelin" userId="e9f19f77-3c43-45b4-aa40-e880244cb77c" providerId="ADAL" clId="{6FBAEA7B-492C-4A94-BCAB-9DB737CA705B}" dt="2022-08-30T15:35:54.037" v="5083" actId="478"/>
          <ac:spMkLst>
            <pc:docMk/>
            <pc:sldMk cId="831060786" sldId="3462"/>
            <ac:spMk id="29" creationId="{99561CC0-5141-E9B3-F88B-BF59287A38E8}"/>
          </ac:spMkLst>
        </pc:spChg>
        <pc:spChg chg="del">
          <ac:chgData name="Alexis Kinzelin" userId="e9f19f77-3c43-45b4-aa40-e880244cb77c" providerId="ADAL" clId="{6FBAEA7B-492C-4A94-BCAB-9DB737CA705B}" dt="2022-08-30T15:35:54.037" v="5083" actId="478"/>
          <ac:spMkLst>
            <pc:docMk/>
            <pc:sldMk cId="831060786" sldId="3462"/>
            <ac:spMk id="30" creationId="{C944440E-7C04-E29C-A62D-A47D713F1FE1}"/>
          </ac:spMkLst>
        </pc:spChg>
        <pc:spChg chg="del">
          <ac:chgData name="Alexis Kinzelin" userId="e9f19f77-3c43-45b4-aa40-e880244cb77c" providerId="ADAL" clId="{6FBAEA7B-492C-4A94-BCAB-9DB737CA705B}" dt="2022-08-30T15:35:54.037" v="5083" actId="478"/>
          <ac:spMkLst>
            <pc:docMk/>
            <pc:sldMk cId="831060786" sldId="3462"/>
            <ac:spMk id="31" creationId="{2CB1979D-90CA-6510-877C-C52CADEBA9C7}"/>
          </ac:spMkLst>
        </pc:spChg>
        <pc:spChg chg="del">
          <ac:chgData name="Alexis Kinzelin" userId="e9f19f77-3c43-45b4-aa40-e880244cb77c" providerId="ADAL" clId="{6FBAEA7B-492C-4A94-BCAB-9DB737CA705B}" dt="2022-08-30T15:35:54.037" v="5083" actId="478"/>
          <ac:spMkLst>
            <pc:docMk/>
            <pc:sldMk cId="831060786" sldId="3462"/>
            <ac:spMk id="32" creationId="{0FF43D79-1FA2-B702-8A42-D00BDB70136C}"/>
          </ac:spMkLst>
        </pc:spChg>
        <pc:picChg chg="add del">
          <ac:chgData name="Alexis Kinzelin" userId="e9f19f77-3c43-45b4-aa40-e880244cb77c" providerId="ADAL" clId="{6FBAEA7B-492C-4A94-BCAB-9DB737CA705B}" dt="2022-08-30T16:22:43.514" v="5668" actId="22"/>
          <ac:picMkLst>
            <pc:docMk/>
            <pc:sldMk cId="831060786" sldId="3462"/>
            <ac:picMk id="16" creationId="{B857AA62-F669-4DCE-4811-BEF1806C5D06}"/>
          </ac:picMkLst>
        </pc:picChg>
        <pc:picChg chg="del">
          <ac:chgData name="Alexis Kinzelin" userId="e9f19f77-3c43-45b4-aa40-e880244cb77c" providerId="ADAL" clId="{6FBAEA7B-492C-4A94-BCAB-9DB737CA705B}" dt="2022-08-30T15:35:51.783" v="5082" actId="478"/>
          <ac:picMkLst>
            <pc:docMk/>
            <pc:sldMk cId="831060786" sldId="3462"/>
            <ac:picMk id="17" creationId="{A8D80CFF-8C3A-7CA3-64BC-A33F04E799C1}"/>
          </ac:picMkLst>
        </pc:picChg>
        <pc:picChg chg="add mod">
          <ac:chgData name="Alexis Kinzelin" userId="e9f19f77-3c43-45b4-aa40-e880244cb77c" providerId="ADAL" clId="{6FBAEA7B-492C-4A94-BCAB-9DB737CA705B}" dt="2022-08-30T16:22:06.617" v="5666" actId="1037"/>
          <ac:picMkLst>
            <pc:docMk/>
            <pc:sldMk cId="831060786" sldId="3462"/>
            <ac:picMk id="2050" creationId="{AF878E1D-92F8-88FA-FC12-554CA618A5B7}"/>
          </ac:picMkLst>
        </pc:picChg>
        <pc:picChg chg="add mod">
          <ac:chgData name="Alexis Kinzelin" userId="e9f19f77-3c43-45b4-aa40-e880244cb77c" providerId="ADAL" clId="{6FBAEA7B-492C-4A94-BCAB-9DB737CA705B}" dt="2022-08-30T16:20:51.821" v="5620" actId="1076"/>
          <ac:picMkLst>
            <pc:docMk/>
            <pc:sldMk cId="831060786" sldId="3462"/>
            <ac:picMk id="2052" creationId="{1F217555-641C-A31A-08EC-EFD8ED11F64E}"/>
          </ac:picMkLst>
        </pc:picChg>
        <pc:cxnChg chg="del mod">
          <ac:chgData name="Alexis Kinzelin" userId="e9f19f77-3c43-45b4-aa40-e880244cb77c" providerId="ADAL" clId="{6FBAEA7B-492C-4A94-BCAB-9DB737CA705B}" dt="2022-08-30T15:35:51.783" v="5082" actId="478"/>
          <ac:cxnSpMkLst>
            <pc:docMk/>
            <pc:sldMk cId="831060786" sldId="3462"/>
            <ac:cxnSpMk id="34" creationId="{2EEFC0D1-973B-976F-0D08-E0D7864BEB15}"/>
          </ac:cxnSpMkLst>
        </pc:cxnChg>
        <pc:cxnChg chg="del">
          <ac:chgData name="Alexis Kinzelin" userId="e9f19f77-3c43-45b4-aa40-e880244cb77c" providerId="ADAL" clId="{6FBAEA7B-492C-4A94-BCAB-9DB737CA705B}" dt="2022-08-30T15:35:51.783" v="5082" actId="478"/>
          <ac:cxnSpMkLst>
            <pc:docMk/>
            <pc:sldMk cId="831060786" sldId="3462"/>
            <ac:cxnSpMk id="36" creationId="{AB958360-C398-B9FD-77C3-76B27F3ED40B}"/>
          </ac:cxnSpMkLst>
        </pc:cxnChg>
        <pc:cxnChg chg="del">
          <ac:chgData name="Alexis Kinzelin" userId="e9f19f77-3c43-45b4-aa40-e880244cb77c" providerId="ADAL" clId="{6FBAEA7B-492C-4A94-BCAB-9DB737CA705B}" dt="2022-08-30T15:35:51.783" v="5082" actId="478"/>
          <ac:cxnSpMkLst>
            <pc:docMk/>
            <pc:sldMk cId="831060786" sldId="3462"/>
            <ac:cxnSpMk id="39" creationId="{9AB4B177-BC07-A903-CE58-70DD418F98CD}"/>
          </ac:cxnSpMkLst>
        </pc:cxnChg>
        <pc:cxnChg chg="del">
          <ac:chgData name="Alexis Kinzelin" userId="e9f19f77-3c43-45b4-aa40-e880244cb77c" providerId="ADAL" clId="{6FBAEA7B-492C-4A94-BCAB-9DB737CA705B}" dt="2022-08-30T15:35:51.783" v="5082" actId="478"/>
          <ac:cxnSpMkLst>
            <pc:docMk/>
            <pc:sldMk cId="831060786" sldId="3462"/>
            <ac:cxnSpMk id="41" creationId="{5084746E-2ECC-37B6-B835-9A2BFB390CF3}"/>
          </ac:cxnSpMkLst>
        </pc:cxnChg>
        <pc:cxnChg chg="del">
          <ac:chgData name="Alexis Kinzelin" userId="e9f19f77-3c43-45b4-aa40-e880244cb77c" providerId="ADAL" clId="{6FBAEA7B-492C-4A94-BCAB-9DB737CA705B}" dt="2022-08-30T15:35:51.783" v="5082" actId="478"/>
          <ac:cxnSpMkLst>
            <pc:docMk/>
            <pc:sldMk cId="831060786" sldId="3462"/>
            <ac:cxnSpMk id="43" creationId="{5A7E6CBF-FF49-71AD-3401-A57B7377B2E4}"/>
          </ac:cxnSpMkLst>
        </pc:cxnChg>
        <pc:cxnChg chg="del">
          <ac:chgData name="Alexis Kinzelin" userId="e9f19f77-3c43-45b4-aa40-e880244cb77c" providerId="ADAL" clId="{6FBAEA7B-492C-4A94-BCAB-9DB737CA705B}" dt="2022-08-30T15:35:51.783" v="5082" actId="478"/>
          <ac:cxnSpMkLst>
            <pc:docMk/>
            <pc:sldMk cId="831060786" sldId="3462"/>
            <ac:cxnSpMk id="44" creationId="{975609CC-370B-C013-B469-A8882162B642}"/>
          </ac:cxnSpMkLst>
        </pc:cxnChg>
      </pc:sldChg>
      <pc:sldChg chg="add del setBg">
        <pc:chgData name="Alexis Kinzelin" userId="e9f19f77-3c43-45b4-aa40-e880244cb77c" providerId="ADAL" clId="{6FBAEA7B-492C-4A94-BCAB-9DB737CA705B}" dt="2022-08-30T15:55:13.657" v="5093"/>
        <pc:sldMkLst>
          <pc:docMk/>
          <pc:sldMk cId="556357621" sldId="3463"/>
        </pc:sldMkLst>
      </pc:sldChg>
      <pc:sldChg chg="addSp delSp modSp add mod ord">
        <pc:chgData name="Alexis Kinzelin" userId="e9f19f77-3c43-45b4-aa40-e880244cb77c" providerId="ADAL" clId="{6FBAEA7B-492C-4A94-BCAB-9DB737CA705B}" dt="2022-08-31T10:49:26.153" v="11474" actId="121"/>
        <pc:sldMkLst>
          <pc:docMk/>
          <pc:sldMk cId="3842490257" sldId="3463"/>
        </pc:sldMkLst>
        <pc:spChg chg="add del">
          <ac:chgData name="Alexis Kinzelin" userId="e9f19f77-3c43-45b4-aa40-e880244cb77c" providerId="ADAL" clId="{6FBAEA7B-492C-4A94-BCAB-9DB737CA705B}" dt="2022-08-30T15:55:55.387" v="5128" actId="22"/>
          <ac:spMkLst>
            <pc:docMk/>
            <pc:sldMk cId="3842490257" sldId="3463"/>
            <ac:spMk id="3" creationId="{F581C038-5BB2-04E6-9667-2AF9BE3E3EFA}"/>
          </ac:spMkLst>
        </pc:spChg>
        <pc:spChg chg="add mod">
          <ac:chgData name="Alexis Kinzelin" userId="e9f19f77-3c43-45b4-aa40-e880244cb77c" providerId="ADAL" clId="{6FBAEA7B-492C-4A94-BCAB-9DB737CA705B}" dt="2022-08-30T15:56:37.113" v="5157" actId="1076"/>
          <ac:spMkLst>
            <pc:docMk/>
            <pc:sldMk cId="3842490257" sldId="3463"/>
            <ac:spMk id="5" creationId="{D00B62B6-2CE9-2456-EE26-1D0E2BE590AC}"/>
          </ac:spMkLst>
        </pc:spChg>
        <pc:spChg chg="add mod">
          <ac:chgData name="Alexis Kinzelin" userId="e9f19f77-3c43-45b4-aa40-e880244cb77c" providerId="ADAL" clId="{6FBAEA7B-492C-4A94-BCAB-9DB737CA705B}" dt="2022-08-30T16:15:28.894" v="5591" actId="1076"/>
          <ac:spMkLst>
            <pc:docMk/>
            <pc:sldMk cId="3842490257" sldId="3463"/>
            <ac:spMk id="11" creationId="{94F7E549-11CF-FFD9-79F4-3C04638F7782}"/>
          </ac:spMkLst>
        </pc:spChg>
        <pc:spChg chg="mod">
          <ac:chgData name="Alexis Kinzelin" userId="e9f19f77-3c43-45b4-aa40-e880244cb77c" providerId="ADAL" clId="{6FBAEA7B-492C-4A94-BCAB-9DB737CA705B}" dt="2022-08-31T10:49:26.153" v="11474" actId="121"/>
          <ac:spMkLst>
            <pc:docMk/>
            <pc:sldMk cId="3842490257" sldId="3463"/>
            <ac:spMk id="15" creationId="{F7C7C418-FB94-B1BF-B3A6-0575474035C5}"/>
          </ac:spMkLst>
        </pc:spChg>
        <pc:spChg chg="mod">
          <ac:chgData name="Alexis Kinzelin" userId="e9f19f77-3c43-45b4-aa40-e880244cb77c" providerId="ADAL" clId="{6FBAEA7B-492C-4A94-BCAB-9DB737CA705B}" dt="2022-08-30T16:11:20.284" v="5450" actId="1076"/>
          <ac:spMkLst>
            <pc:docMk/>
            <pc:sldMk cId="3842490257" sldId="3463"/>
            <ac:spMk id="19" creationId="{D707920E-EC2B-1B1D-F34C-8876F8DE70C0}"/>
          </ac:spMkLst>
        </pc:spChg>
        <pc:spChg chg="mod">
          <ac:chgData name="Alexis Kinzelin" userId="e9f19f77-3c43-45b4-aa40-e880244cb77c" providerId="ADAL" clId="{6FBAEA7B-492C-4A94-BCAB-9DB737CA705B}" dt="2022-08-30T16:11:20.284" v="5450" actId="1076"/>
          <ac:spMkLst>
            <pc:docMk/>
            <pc:sldMk cId="3842490257" sldId="3463"/>
            <ac:spMk id="20" creationId="{94BE66A1-D07A-8FA2-D853-E4D58932D92B}"/>
          </ac:spMkLst>
        </pc:spChg>
        <pc:spChg chg="mod">
          <ac:chgData name="Alexis Kinzelin" userId="e9f19f77-3c43-45b4-aa40-e880244cb77c" providerId="ADAL" clId="{6FBAEA7B-492C-4A94-BCAB-9DB737CA705B}" dt="2022-08-30T16:11:20.284" v="5450" actId="1076"/>
          <ac:spMkLst>
            <pc:docMk/>
            <pc:sldMk cId="3842490257" sldId="3463"/>
            <ac:spMk id="21" creationId="{676B9506-6C90-CBCA-5470-8F138F1201C4}"/>
          </ac:spMkLst>
        </pc:spChg>
        <pc:spChg chg="mod">
          <ac:chgData name="Alexis Kinzelin" userId="e9f19f77-3c43-45b4-aa40-e880244cb77c" providerId="ADAL" clId="{6FBAEA7B-492C-4A94-BCAB-9DB737CA705B}" dt="2022-08-30T16:11:20.284" v="5450" actId="1076"/>
          <ac:spMkLst>
            <pc:docMk/>
            <pc:sldMk cId="3842490257" sldId="3463"/>
            <ac:spMk id="22" creationId="{F5ABA9DD-E7E6-B94F-E798-57270D045FDC}"/>
          </ac:spMkLst>
        </pc:spChg>
        <pc:spChg chg="mod">
          <ac:chgData name="Alexis Kinzelin" userId="e9f19f77-3c43-45b4-aa40-e880244cb77c" providerId="ADAL" clId="{6FBAEA7B-492C-4A94-BCAB-9DB737CA705B}" dt="2022-08-30T16:11:20.284" v="5450" actId="1076"/>
          <ac:spMkLst>
            <pc:docMk/>
            <pc:sldMk cId="3842490257" sldId="3463"/>
            <ac:spMk id="23" creationId="{5BB554BC-190F-09B8-15BF-1059752F5AEE}"/>
          </ac:spMkLst>
        </pc:spChg>
        <pc:spChg chg="mod">
          <ac:chgData name="Alexis Kinzelin" userId="e9f19f77-3c43-45b4-aa40-e880244cb77c" providerId="ADAL" clId="{6FBAEA7B-492C-4A94-BCAB-9DB737CA705B}" dt="2022-08-30T16:11:20.284" v="5450" actId="1076"/>
          <ac:spMkLst>
            <pc:docMk/>
            <pc:sldMk cId="3842490257" sldId="3463"/>
            <ac:spMk id="24" creationId="{63CF8A2F-CD79-66A6-1E65-4AEB7A88D008}"/>
          </ac:spMkLst>
        </pc:spChg>
        <pc:spChg chg="mod">
          <ac:chgData name="Alexis Kinzelin" userId="e9f19f77-3c43-45b4-aa40-e880244cb77c" providerId="ADAL" clId="{6FBAEA7B-492C-4A94-BCAB-9DB737CA705B}" dt="2022-08-30T16:11:20.284" v="5450" actId="1076"/>
          <ac:spMkLst>
            <pc:docMk/>
            <pc:sldMk cId="3842490257" sldId="3463"/>
            <ac:spMk id="25" creationId="{CCDB8F77-14A8-BEFA-145A-28B2335FFE02}"/>
          </ac:spMkLst>
        </pc:spChg>
        <pc:spChg chg="add del mod ord">
          <ac:chgData name="Alexis Kinzelin" userId="e9f19f77-3c43-45b4-aa40-e880244cb77c" providerId="ADAL" clId="{6FBAEA7B-492C-4A94-BCAB-9DB737CA705B}" dt="2022-08-30T16:13:58.178" v="5573" actId="478"/>
          <ac:spMkLst>
            <pc:docMk/>
            <pc:sldMk cId="3842490257" sldId="3463"/>
            <ac:spMk id="29" creationId="{FD977082-7C40-9795-F8B5-A3DF053029CA}"/>
          </ac:spMkLst>
        </pc:spChg>
        <pc:spChg chg="add del">
          <ac:chgData name="Alexis Kinzelin" userId="e9f19f77-3c43-45b4-aa40-e880244cb77c" providerId="ADAL" clId="{6FBAEA7B-492C-4A94-BCAB-9DB737CA705B}" dt="2022-08-30T16:10:03.372" v="5403"/>
          <ac:spMkLst>
            <pc:docMk/>
            <pc:sldMk cId="3842490257" sldId="3463"/>
            <ac:spMk id="30" creationId="{D0D58449-8759-5531-8644-405F55E5D26A}"/>
          </ac:spMkLst>
        </pc:spChg>
        <pc:spChg chg="add mod">
          <ac:chgData name="Alexis Kinzelin" userId="e9f19f77-3c43-45b4-aa40-e880244cb77c" providerId="ADAL" clId="{6FBAEA7B-492C-4A94-BCAB-9DB737CA705B}" dt="2022-08-30T16:15:28.894" v="5591" actId="1076"/>
          <ac:spMkLst>
            <pc:docMk/>
            <pc:sldMk cId="3842490257" sldId="3463"/>
            <ac:spMk id="31" creationId="{2F5C029E-556E-3D12-85C5-6606972307D2}"/>
          </ac:spMkLst>
        </pc:spChg>
        <pc:spChg chg="add mod">
          <ac:chgData name="Alexis Kinzelin" userId="e9f19f77-3c43-45b4-aa40-e880244cb77c" providerId="ADAL" clId="{6FBAEA7B-492C-4A94-BCAB-9DB737CA705B}" dt="2022-08-30T16:15:28.894" v="5591" actId="1076"/>
          <ac:spMkLst>
            <pc:docMk/>
            <pc:sldMk cId="3842490257" sldId="3463"/>
            <ac:spMk id="32" creationId="{5F23B3AA-0FFD-F5E5-1080-6C33E0AC8385}"/>
          </ac:spMkLst>
        </pc:spChg>
        <pc:grpChg chg="add del mod">
          <ac:chgData name="Alexis Kinzelin" userId="e9f19f77-3c43-45b4-aa40-e880244cb77c" providerId="ADAL" clId="{6FBAEA7B-492C-4A94-BCAB-9DB737CA705B}" dt="2022-08-30T16:13:56.606" v="5572" actId="478"/>
          <ac:grpSpMkLst>
            <pc:docMk/>
            <pc:sldMk cId="3842490257" sldId="3463"/>
            <ac:grpSpMk id="18" creationId="{4716CA50-2229-BA02-6CF2-C8C05B9C395A}"/>
          </ac:grpSpMkLst>
        </pc:grpChg>
        <pc:picChg chg="add del mod">
          <ac:chgData name="Alexis Kinzelin" userId="e9f19f77-3c43-45b4-aa40-e880244cb77c" providerId="ADAL" clId="{6FBAEA7B-492C-4A94-BCAB-9DB737CA705B}" dt="2022-08-30T15:57:41.638" v="5163" actId="478"/>
          <ac:picMkLst>
            <pc:docMk/>
            <pc:sldMk cId="3842490257" sldId="3463"/>
            <ac:picMk id="10" creationId="{1DDA4A78-018F-7354-F7C4-438682D2A381}"/>
          </ac:picMkLst>
        </pc:picChg>
        <pc:picChg chg="add del mod">
          <ac:chgData name="Alexis Kinzelin" userId="e9f19f77-3c43-45b4-aa40-e880244cb77c" providerId="ADAL" clId="{6FBAEA7B-492C-4A94-BCAB-9DB737CA705B}" dt="2022-08-30T16:13:56.606" v="5572" actId="478"/>
          <ac:picMkLst>
            <pc:docMk/>
            <pc:sldMk cId="3842490257" sldId="3463"/>
            <ac:picMk id="14" creationId="{7320471A-4B69-8017-EDFE-AFAF07E1E146}"/>
          </ac:picMkLst>
        </pc:picChg>
        <pc:picChg chg="add del mod">
          <ac:chgData name="Alexis Kinzelin" userId="e9f19f77-3c43-45b4-aa40-e880244cb77c" providerId="ADAL" clId="{6FBAEA7B-492C-4A94-BCAB-9DB737CA705B}" dt="2022-08-30T16:13:56.606" v="5572" actId="478"/>
          <ac:picMkLst>
            <pc:docMk/>
            <pc:sldMk cId="3842490257" sldId="3463"/>
            <ac:picMk id="17" creationId="{C10E3D84-0D91-C4F8-9CD5-6C09058212FC}"/>
          </ac:picMkLst>
        </pc:picChg>
        <pc:picChg chg="add del mod">
          <ac:chgData name="Alexis Kinzelin" userId="e9f19f77-3c43-45b4-aa40-e880244cb77c" providerId="ADAL" clId="{6FBAEA7B-492C-4A94-BCAB-9DB737CA705B}" dt="2022-08-30T16:02:43.011" v="5347" actId="478"/>
          <ac:picMkLst>
            <pc:docMk/>
            <pc:sldMk cId="3842490257" sldId="3463"/>
            <ac:picMk id="27" creationId="{FCC0BD90-A031-013B-03DE-4CEDDD73CC86}"/>
          </ac:picMkLst>
        </pc:picChg>
        <pc:picChg chg="add del mod">
          <ac:chgData name="Alexis Kinzelin" userId="e9f19f77-3c43-45b4-aa40-e880244cb77c" providerId="ADAL" clId="{6FBAEA7B-492C-4A94-BCAB-9DB737CA705B}" dt="2022-08-30T16:02:44.551" v="5348" actId="478"/>
          <ac:picMkLst>
            <pc:docMk/>
            <pc:sldMk cId="3842490257" sldId="3463"/>
            <ac:picMk id="28" creationId="{339041F4-292E-66DE-6F2F-0A7A93E54E13}"/>
          </ac:picMkLst>
        </pc:picChg>
        <pc:picChg chg="add mod">
          <ac:chgData name="Alexis Kinzelin" userId="e9f19f77-3c43-45b4-aa40-e880244cb77c" providerId="ADAL" clId="{6FBAEA7B-492C-4A94-BCAB-9DB737CA705B}" dt="2022-08-30T16:15:33.349" v="5592" actId="1076"/>
          <ac:picMkLst>
            <pc:docMk/>
            <pc:sldMk cId="3842490257" sldId="3463"/>
            <ac:picMk id="1028" creationId="{A3BF7560-286F-A1EB-9F86-9AFFD59D160C}"/>
          </ac:picMkLst>
        </pc:picChg>
      </pc:sldChg>
      <pc:sldChg chg="add del setBg">
        <pc:chgData name="Alexis Kinzelin" userId="e9f19f77-3c43-45b4-aa40-e880244cb77c" providerId="ADAL" clId="{6FBAEA7B-492C-4A94-BCAB-9DB737CA705B}" dt="2022-08-30T16:26:01.208" v="5677" actId="47"/>
        <pc:sldMkLst>
          <pc:docMk/>
          <pc:sldMk cId="717439733" sldId="3464"/>
        </pc:sldMkLst>
      </pc:sldChg>
      <pc:sldChg chg="add del setBg">
        <pc:chgData name="Alexis Kinzelin" userId="e9f19f77-3c43-45b4-aa40-e880244cb77c" providerId="ADAL" clId="{6FBAEA7B-492C-4A94-BCAB-9DB737CA705B}" dt="2022-08-30T16:26:06.203" v="5679"/>
        <pc:sldMkLst>
          <pc:docMk/>
          <pc:sldMk cId="1532023270" sldId="3464"/>
        </pc:sldMkLst>
      </pc:sldChg>
      <pc:sldChg chg="delSp modSp add del">
        <pc:chgData name="Alexis Kinzelin" userId="e9f19f77-3c43-45b4-aa40-e880244cb77c" providerId="ADAL" clId="{6FBAEA7B-492C-4A94-BCAB-9DB737CA705B}" dt="2022-08-30T16:24:26.034" v="5674" actId="47"/>
        <pc:sldMkLst>
          <pc:docMk/>
          <pc:sldMk cId="2898400601" sldId="3464"/>
        </pc:sldMkLst>
        <pc:spChg chg="mod">
          <ac:chgData name="Alexis Kinzelin" userId="e9f19f77-3c43-45b4-aa40-e880244cb77c" providerId="ADAL" clId="{6FBAEA7B-492C-4A94-BCAB-9DB737CA705B}" dt="2022-08-30T16:22:55.331" v="5673" actId="1076"/>
          <ac:spMkLst>
            <pc:docMk/>
            <pc:sldMk cId="2898400601" sldId="3464"/>
            <ac:spMk id="10" creationId="{D2C137A7-2655-E85E-C6B3-616F0252FC9B}"/>
          </ac:spMkLst>
        </pc:spChg>
        <pc:spChg chg="mod">
          <ac:chgData name="Alexis Kinzelin" userId="e9f19f77-3c43-45b4-aa40-e880244cb77c" providerId="ADAL" clId="{6FBAEA7B-492C-4A94-BCAB-9DB737CA705B}" dt="2022-08-30T16:22:55.331" v="5673" actId="1076"/>
          <ac:spMkLst>
            <pc:docMk/>
            <pc:sldMk cId="2898400601" sldId="3464"/>
            <ac:spMk id="11" creationId="{F082B104-10A8-F362-0A4D-19202BCB882B}"/>
          </ac:spMkLst>
        </pc:spChg>
        <pc:spChg chg="mod">
          <ac:chgData name="Alexis Kinzelin" userId="e9f19f77-3c43-45b4-aa40-e880244cb77c" providerId="ADAL" clId="{6FBAEA7B-492C-4A94-BCAB-9DB737CA705B}" dt="2022-08-30T16:22:55.331" v="5673" actId="1076"/>
          <ac:spMkLst>
            <pc:docMk/>
            <pc:sldMk cId="2898400601" sldId="3464"/>
            <ac:spMk id="13" creationId="{6DA5BF98-D294-4C66-B8F9-63E560EDF794}"/>
          </ac:spMkLst>
        </pc:spChg>
        <pc:picChg chg="del">
          <ac:chgData name="Alexis Kinzelin" userId="e9f19f77-3c43-45b4-aa40-e880244cb77c" providerId="ADAL" clId="{6FBAEA7B-492C-4A94-BCAB-9DB737CA705B}" dt="2022-08-30T16:22:50.986" v="5672" actId="478"/>
          <ac:picMkLst>
            <pc:docMk/>
            <pc:sldMk cId="2898400601" sldId="3464"/>
            <ac:picMk id="2050" creationId="{AF878E1D-92F8-88FA-FC12-554CA618A5B7}"/>
          </ac:picMkLst>
        </pc:picChg>
        <pc:picChg chg="mod">
          <ac:chgData name="Alexis Kinzelin" userId="e9f19f77-3c43-45b4-aa40-e880244cb77c" providerId="ADAL" clId="{6FBAEA7B-492C-4A94-BCAB-9DB737CA705B}" dt="2022-08-30T16:22:55.331" v="5673" actId="1076"/>
          <ac:picMkLst>
            <pc:docMk/>
            <pc:sldMk cId="2898400601" sldId="3464"/>
            <ac:picMk id="2052" creationId="{1F217555-641C-A31A-08EC-EFD8ED11F64E}"/>
          </ac:picMkLst>
        </pc:picChg>
      </pc:sldChg>
      <pc:sldChg chg="add del setBg">
        <pc:chgData name="Alexis Kinzelin" userId="e9f19f77-3c43-45b4-aa40-e880244cb77c" providerId="ADAL" clId="{6FBAEA7B-492C-4A94-BCAB-9DB737CA705B}" dt="2022-08-30T16:22:49.063" v="5670"/>
        <pc:sldMkLst>
          <pc:docMk/>
          <pc:sldMk cId="3015440063" sldId="3464"/>
        </pc:sldMkLst>
      </pc:sldChg>
      <pc:sldChg chg="modSp add mod">
        <pc:chgData name="Alexis Kinzelin" userId="e9f19f77-3c43-45b4-aa40-e880244cb77c" providerId="ADAL" clId="{6FBAEA7B-492C-4A94-BCAB-9DB737CA705B}" dt="2022-08-30T16:26:23.667" v="5725" actId="20577"/>
        <pc:sldMkLst>
          <pc:docMk/>
          <pc:sldMk cId="3269524823" sldId="3464"/>
        </pc:sldMkLst>
        <pc:spChg chg="mod">
          <ac:chgData name="Alexis Kinzelin" userId="e9f19f77-3c43-45b4-aa40-e880244cb77c" providerId="ADAL" clId="{6FBAEA7B-492C-4A94-BCAB-9DB737CA705B}" dt="2022-08-30T16:26:23.667" v="5725" actId="20577"/>
          <ac:spMkLst>
            <pc:docMk/>
            <pc:sldMk cId="3269524823" sldId="3464"/>
            <ac:spMk id="8" creationId="{A6FA2FB3-48F9-52E4-F5ED-9E0FBC0737CD}"/>
          </ac:spMkLst>
        </pc:spChg>
      </pc:sldChg>
      <pc:sldChg chg="add del setBg">
        <pc:chgData name="Alexis Kinzelin" userId="e9f19f77-3c43-45b4-aa40-e880244cb77c" providerId="ADAL" clId="{6FBAEA7B-492C-4A94-BCAB-9DB737CA705B}" dt="2022-08-30T16:28:21.250" v="5786"/>
        <pc:sldMkLst>
          <pc:docMk/>
          <pc:sldMk cId="442284753" sldId="3465"/>
        </pc:sldMkLst>
      </pc:sldChg>
      <pc:sldChg chg="addSp delSp modSp add mod modNotesTx">
        <pc:chgData name="Alexis Kinzelin" userId="e9f19f77-3c43-45b4-aa40-e880244cb77c" providerId="ADAL" clId="{6FBAEA7B-492C-4A94-BCAB-9DB737CA705B}" dt="2022-08-31T10:48:59.437" v="11468" actId="14100"/>
        <pc:sldMkLst>
          <pc:docMk/>
          <pc:sldMk cId="773264773" sldId="3465"/>
        </pc:sldMkLst>
        <pc:spChg chg="add del mod">
          <ac:chgData name="Alexis Kinzelin" userId="e9f19f77-3c43-45b4-aa40-e880244cb77c" providerId="ADAL" clId="{6FBAEA7B-492C-4A94-BCAB-9DB737CA705B}" dt="2022-08-30T16:41:52.203" v="5857" actId="478"/>
          <ac:spMkLst>
            <pc:docMk/>
            <pc:sldMk cId="773264773" sldId="3465"/>
            <ac:spMk id="2" creationId="{50F7D523-8059-39E2-D14E-49E5C33EB4C2}"/>
          </ac:spMkLst>
        </pc:spChg>
        <pc:spChg chg="add mod">
          <ac:chgData name="Alexis Kinzelin" userId="e9f19f77-3c43-45b4-aa40-e880244cb77c" providerId="ADAL" clId="{6FBAEA7B-492C-4A94-BCAB-9DB737CA705B}" dt="2022-08-30T16:49:05.837" v="5983" actId="1036"/>
          <ac:spMkLst>
            <pc:docMk/>
            <pc:sldMk cId="773264773" sldId="3465"/>
            <ac:spMk id="4" creationId="{6DD0A03B-A63C-54A6-9A50-80F77E09229B}"/>
          </ac:spMkLst>
        </pc:spChg>
        <pc:spChg chg="del">
          <ac:chgData name="Alexis Kinzelin" userId="e9f19f77-3c43-45b4-aa40-e880244cb77c" providerId="ADAL" clId="{6FBAEA7B-492C-4A94-BCAB-9DB737CA705B}" dt="2022-08-30T16:28:29.513" v="5788" actId="478"/>
          <ac:spMkLst>
            <pc:docMk/>
            <pc:sldMk cId="773264773" sldId="3465"/>
            <ac:spMk id="5" creationId="{D00B62B6-2CE9-2456-EE26-1D0E2BE590AC}"/>
          </ac:spMkLst>
        </pc:spChg>
        <pc:spChg chg="del">
          <ac:chgData name="Alexis Kinzelin" userId="e9f19f77-3c43-45b4-aa40-e880244cb77c" providerId="ADAL" clId="{6FBAEA7B-492C-4A94-BCAB-9DB737CA705B}" dt="2022-08-30T16:28:29.513" v="5788" actId="478"/>
          <ac:spMkLst>
            <pc:docMk/>
            <pc:sldMk cId="773264773" sldId="3465"/>
            <ac:spMk id="11" creationId="{94F7E549-11CF-FFD9-79F4-3C04638F7782}"/>
          </ac:spMkLst>
        </pc:spChg>
        <pc:spChg chg="mod">
          <ac:chgData name="Alexis Kinzelin" userId="e9f19f77-3c43-45b4-aa40-e880244cb77c" providerId="ADAL" clId="{6FBAEA7B-492C-4A94-BCAB-9DB737CA705B}" dt="2022-08-31T10:48:59.437" v="11468" actId="14100"/>
          <ac:spMkLst>
            <pc:docMk/>
            <pc:sldMk cId="773264773" sldId="3465"/>
            <ac:spMk id="15" creationId="{F7C7C418-FB94-B1BF-B3A6-0575474035C5}"/>
          </ac:spMkLst>
        </pc:spChg>
        <pc:spChg chg="del">
          <ac:chgData name="Alexis Kinzelin" userId="e9f19f77-3c43-45b4-aa40-e880244cb77c" providerId="ADAL" clId="{6FBAEA7B-492C-4A94-BCAB-9DB737CA705B}" dt="2022-08-30T16:28:29.513" v="5788" actId="478"/>
          <ac:spMkLst>
            <pc:docMk/>
            <pc:sldMk cId="773264773" sldId="3465"/>
            <ac:spMk id="31" creationId="{2F5C029E-556E-3D12-85C5-6606972307D2}"/>
          </ac:spMkLst>
        </pc:spChg>
        <pc:spChg chg="del">
          <ac:chgData name="Alexis Kinzelin" userId="e9f19f77-3c43-45b4-aa40-e880244cb77c" providerId="ADAL" clId="{6FBAEA7B-492C-4A94-BCAB-9DB737CA705B}" dt="2022-08-30T16:28:29.513" v="5788" actId="478"/>
          <ac:spMkLst>
            <pc:docMk/>
            <pc:sldMk cId="773264773" sldId="3465"/>
            <ac:spMk id="32" creationId="{5F23B3AA-0FFD-F5E5-1080-6C33E0AC8385}"/>
          </ac:spMkLst>
        </pc:spChg>
        <pc:picChg chg="add del mod">
          <ac:chgData name="Alexis Kinzelin" userId="e9f19f77-3c43-45b4-aa40-e880244cb77c" providerId="ADAL" clId="{6FBAEA7B-492C-4A94-BCAB-9DB737CA705B}" dt="2022-08-30T16:47:30.788" v="5941" actId="478"/>
          <ac:picMkLst>
            <pc:docMk/>
            <pc:sldMk cId="773264773" sldId="3465"/>
            <ac:picMk id="10" creationId="{35DB20DC-931F-E23F-8652-B22EC40DF188}"/>
          </ac:picMkLst>
        </pc:picChg>
        <pc:picChg chg="add del mod">
          <ac:chgData name="Alexis Kinzelin" userId="e9f19f77-3c43-45b4-aa40-e880244cb77c" providerId="ADAL" clId="{6FBAEA7B-492C-4A94-BCAB-9DB737CA705B}" dt="2022-08-30T16:47:30.788" v="5941" actId="478"/>
          <ac:picMkLst>
            <pc:docMk/>
            <pc:sldMk cId="773264773" sldId="3465"/>
            <ac:picMk id="14" creationId="{1711F103-3974-E69C-BEE7-2827E6A1CCFC}"/>
          </ac:picMkLst>
        </pc:picChg>
        <pc:picChg chg="add mod">
          <ac:chgData name="Alexis Kinzelin" userId="e9f19f77-3c43-45b4-aa40-e880244cb77c" providerId="ADAL" clId="{6FBAEA7B-492C-4A94-BCAB-9DB737CA705B}" dt="2022-08-31T08:24:05.533" v="8130" actId="1076"/>
          <ac:picMkLst>
            <pc:docMk/>
            <pc:sldMk cId="773264773" sldId="3465"/>
            <ac:picMk id="17" creationId="{B86C8D2B-4692-E30F-9F76-3DAFA6B9FA15}"/>
          </ac:picMkLst>
        </pc:picChg>
        <pc:picChg chg="add del mod">
          <ac:chgData name="Alexis Kinzelin" userId="e9f19f77-3c43-45b4-aa40-e880244cb77c" providerId="ADAL" clId="{6FBAEA7B-492C-4A94-BCAB-9DB737CA705B}" dt="2022-08-30T16:47:30.788" v="5941" actId="478"/>
          <ac:picMkLst>
            <pc:docMk/>
            <pc:sldMk cId="773264773" sldId="3465"/>
            <ac:picMk id="19" creationId="{4A0FFAB8-56CA-A3B4-32B3-B286D5F9D6FB}"/>
          </ac:picMkLst>
        </pc:picChg>
        <pc:picChg chg="add mod">
          <ac:chgData name="Alexis Kinzelin" userId="e9f19f77-3c43-45b4-aa40-e880244cb77c" providerId="ADAL" clId="{6FBAEA7B-492C-4A94-BCAB-9DB737CA705B}" dt="2022-08-31T08:24:03.534" v="8129" actId="1076"/>
          <ac:picMkLst>
            <pc:docMk/>
            <pc:sldMk cId="773264773" sldId="3465"/>
            <ac:picMk id="21" creationId="{0E38C019-A678-CE02-B909-9EAA8BD6750E}"/>
          </ac:picMkLst>
        </pc:picChg>
        <pc:picChg chg="add del mod modCrop">
          <ac:chgData name="Alexis Kinzelin" userId="e9f19f77-3c43-45b4-aa40-e880244cb77c" providerId="ADAL" clId="{6FBAEA7B-492C-4A94-BCAB-9DB737CA705B}" dt="2022-08-30T16:47:30.788" v="5941" actId="478"/>
          <ac:picMkLst>
            <pc:docMk/>
            <pc:sldMk cId="773264773" sldId="3465"/>
            <ac:picMk id="23" creationId="{E900943F-B910-C2F0-652F-945510D114FE}"/>
          </ac:picMkLst>
        </pc:picChg>
        <pc:picChg chg="add del mod">
          <ac:chgData name="Alexis Kinzelin" userId="e9f19f77-3c43-45b4-aa40-e880244cb77c" providerId="ADAL" clId="{6FBAEA7B-492C-4A94-BCAB-9DB737CA705B}" dt="2022-08-31T08:23:19.779" v="8111" actId="21"/>
          <ac:picMkLst>
            <pc:docMk/>
            <pc:sldMk cId="773264773" sldId="3465"/>
            <ac:picMk id="24" creationId="{548930A8-C84D-97D6-FF8F-BBCF677B6FA4}"/>
          </ac:picMkLst>
        </pc:picChg>
        <pc:picChg chg="add mod">
          <ac:chgData name="Alexis Kinzelin" userId="e9f19f77-3c43-45b4-aa40-e880244cb77c" providerId="ADAL" clId="{6FBAEA7B-492C-4A94-BCAB-9DB737CA705B}" dt="2022-08-31T08:23:34.336" v="8120" actId="1076"/>
          <ac:picMkLst>
            <pc:docMk/>
            <pc:sldMk cId="773264773" sldId="3465"/>
            <ac:picMk id="25" creationId="{E6665C87-E3EB-0421-8849-64F8953E3AB9}"/>
          </ac:picMkLst>
        </pc:picChg>
        <pc:picChg chg="add mod">
          <ac:chgData name="Alexis Kinzelin" userId="e9f19f77-3c43-45b4-aa40-e880244cb77c" providerId="ADAL" clId="{6FBAEA7B-492C-4A94-BCAB-9DB737CA705B}" dt="2022-08-31T08:23:57.561" v="8128" actId="1076"/>
          <ac:picMkLst>
            <pc:docMk/>
            <pc:sldMk cId="773264773" sldId="3465"/>
            <ac:picMk id="26" creationId="{D10650A5-09A2-3C59-82E0-030B67134732}"/>
          </ac:picMkLst>
        </pc:picChg>
        <pc:picChg chg="add mod">
          <ac:chgData name="Alexis Kinzelin" userId="e9f19f77-3c43-45b4-aa40-e880244cb77c" providerId="ADAL" clId="{6FBAEA7B-492C-4A94-BCAB-9DB737CA705B}" dt="2022-08-31T08:23:29.742" v="8118" actId="1076"/>
          <ac:picMkLst>
            <pc:docMk/>
            <pc:sldMk cId="773264773" sldId="3465"/>
            <ac:picMk id="27" creationId="{2245CBC8-1504-D07E-0B24-BC7B42BCC79E}"/>
          </ac:picMkLst>
        </pc:picChg>
        <pc:picChg chg="add mod">
          <ac:chgData name="Alexis Kinzelin" userId="e9f19f77-3c43-45b4-aa40-e880244cb77c" providerId="ADAL" clId="{6FBAEA7B-492C-4A94-BCAB-9DB737CA705B}" dt="2022-08-31T08:23:42.696" v="8126" actId="1076"/>
          <ac:picMkLst>
            <pc:docMk/>
            <pc:sldMk cId="773264773" sldId="3465"/>
            <ac:picMk id="29" creationId="{2841D621-4FCA-4B30-B8FB-740147FC10EE}"/>
          </ac:picMkLst>
        </pc:picChg>
        <pc:picChg chg="del">
          <ac:chgData name="Alexis Kinzelin" userId="e9f19f77-3c43-45b4-aa40-e880244cb77c" providerId="ADAL" clId="{6FBAEA7B-492C-4A94-BCAB-9DB737CA705B}" dt="2022-08-30T16:28:29.513" v="5788" actId="478"/>
          <ac:picMkLst>
            <pc:docMk/>
            <pc:sldMk cId="773264773" sldId="3465"/>
            <ac:picMk id="1028" creationId="{A3BF7560-286F-A1EB-9F86-9AFFD59D160C}"/>
          </ac:picMkLst>
        </pc:picChg>
        <pc:picChg chg="add mod">
          <ac:chgData name="Alexis Kinzelin" userId="e9f19f77-3c43-45b4-aa40-e880244cb77c" providerId="ADAL" clId="{6FBAEA7B-492C-4A94-BCAB-9DB737CA705B}" dt="2022-08-30T16:49:05.837" v="5983" actId="1036"/>
          <ac:picMkLst>
            <pc:docMk/>
            <pc:sldMk cId="773264773" sldId="3465"/>
            <ac:picMk id="3074" creationId="{DA897873-40A1-C7F2-4ADE-F662287E672B}"/>
          </ac:picMkLst>
        </pc:picChg>
      </pc:sldChg>
      <pc:sldChg chg="addSp delSp modSp add mod delAnim modAnim">
        <pc:chgData name="Alexis Kinzelin" userId="e9f19f77-3c43-45b4-aa40-e880244cb77c" providerId="ADAL" clId="{6FBAEA7B-492C-4A94-BCAB-9DB737CA705B}" dt="2022-08-31T10:48:26.019" v="11460" actId="255"/>
        <pc:sldMkLst>
          <pc:docMk/>
          <pc:sldMk cId="405401018" sldId="3466"/>
        </pc:sldMkLst>
        <pc:spChg chg="add mod">
          <ac:chgData name="Alexis Kinzelin" userId="e9f19f77-3c43-45b4-aa40-e880244cb77c" providerId="ADAL" clId="{6FBAEA7B-492C-4A94-BCAB-9DB737CA705B}" dt="2022-08-30T18:01:35.105" v="7262" actId="1076"/>
          <ac:spMkLst>
            <pc:docMk/>
            <pc:sldMk cId="405401018" sldId="3466"/>
            <ac:spMk id="3" creationId="{3F9CB8AC-98D4-0CDE-7D6F-18203D24F930}"/>
          </ac:spMkLst>
        </pc:spChg>
        <pc:spChg chg="del">
          <ac:chgData name="Alexis Kinzelin" userId="e9f19f77-3c43-45b4-aa40-e880244cb77c" providerId="ADAL" clId="{6FBAEA7B-492C-4A94-BCAB-9DB737CA705B}" dt="2022-08-30T16:51:28.580" v="6021" actId="478"/>
          <ac:spMkLst>
            <pc:docMk/>
            <pc:sldMk cId="405401018" sldId="3466"/>
            <ac:spMk id="4" creationId="{6DD0A03B-A63C-54A6-9A50-80F77E09229B}"/>
          </ac:spMkLst>
        </pc:spChg>
        <pc:spChg chg="add mod">
          <ac:chgData name="Alexis Kinzelin" userId="e9f19f77-3c43-45b4-aa40-e880244cb77c" providerId="ADAL" clId="{6FBAEA7B-492C-4A94-BCAB-9DB737CA705B}" dt="2022-08-30T18:01:35.105" v="7262" actId="1076"/>
          <ac:spMkLst>
            <pc:docMk/>
            <pc:sldMk cId="405401018" sldId="3466"/>
            <ac:spMk id="5" creationId="{7A224771-68AE-BEE0-9C77-4B5164FB6625}"/>
          </ac:spMkLst>
        </pc:spChg>
        <pc:spChg chg="add del">
          <ac:chgData name="Alexis Kinzelin" userId="e9f19f77-3c43-45b4-aa40-e880244cb77c" providerId="ADAL" clId="{6FBAEA7B-492C-4A94-BCAB-9DB737CA705B}" dt="2022-08-30T17:35:54.612" v="6806" actId="22"/>
          <ac:spMkLst>
            <pc:docMk/>
            <pc:sldMk cId="405401018" sldId="3466"/>
            <ac:spMk id="10" creationId="{F14E5B56-DDDA-FC7E-F74F-A39B83512923}"/>
          </ac:spMkLst>
        </pc:spChg>
        <pc:spChg chg="add del mod">
          <ac:chgData name="Alexis Kinzelin" userId="e9f19f77-3c43-45b4-aa40-e880244cb77c" providerId="ADAL" clId="{6FBAEA7B-492C-4A94-BCAB-9DB737CA705B}" dt="2022-08-30T17:37:21.377" v="6923"/>
          <ac:spMkLst>
            <pc:docMk/>
            <pc:sldMk cId="405401018" sldId="3466"/>
            <ac:spMk id="13" creationId="{29D83D15-CCE1-8649-036B-8CBFD471D20C}"/>
          </ac:spMkLst>
        </pc:spChg>
        <pc:spChg chg="add mod topLvl">
          <ac:chgData name="Alexis Kinzelin" userId="e9f19f77-3c43-45b4-aa40-e880244cb77c" providerId="ADAL" clId="{6FBAEA7B-492C-4A94-BCAB-9DB737CA705B}" dt="2022-08-31T08:20:33.045" v="8096" actId="404"/>
          <ac:spMkLst>
            <pc:docMk/>
            <pc:sldMk cId="405401018" sldId="3466"/>
            <ac:spMk id="14" creationId="{BA6033F4-A48A-BB6A-BB88-A25D87E5A6FE}"/>
          </ac:spMkLst>
        </pc:spChg>
        <pc:spChg chg="mod">
          <ac:chgData name="Alexis Kinzelin" userId="e9f19f77-3c43-45b4-aa40-e880244cb77c" providerId="ADAL" clId="{6FBAEA7B-492C-4A94-BCAB-9DB737CA705B}" dt="2022-08-31T10:48:26.019" v="11460" actId="255"/>
          <ac:spMkLst>
            <pc:docMk/>
            <pc:sldMk cId="405401018" sldId="3466"/>
            <ac:spMk id="15" creationId="{F7C7C418-FB94-B1BF-B3A6-0575474035C5}"/>
          </ac:spMkLst>
        </pc:spChg>
        <pc:spChg chg="add mod topLvl">
          <ac:chgData name="Alexis Kinzelin" userId="e9f19f77-3c43-45b4-aa40-e880244cb77c" providerId="ADAL" clId="{6FBAEA7B-492C-4A94-BCAB-9DB737CA705B}" dt="2022-08-31T08:20:43.798" v="8097" actId="113"/>
          <ac:spMkLst>
            <pc:docMk/>
            <pc:sldMk cId="405401018" sldId="3466"/>
            <ac:spMk id="16" creationId="{83D80197-523F-1169-5899-E3966E9B1FDF}"/>
          </ac:spMkLst>
        </pc:spChg>
        <pc:spChg chg="add mod topLvl">
          <ac:chgData name="Alexis Kinzelin" userId="e9f19f77-3c43-45b4-aa40-e880244cb77c" providerId="ADAL" clId="{6FBAEA7B-492C-4A94-BCAB-9DB737CA705B}" dt="2022-08-31T08:21:32.248" v="8102" actId="255"/>
          <ac:spMkLst>
            <pc:docMk/>
            <pc:sldMk cId="405401018" sldId="3466"/>
            <ac:spMk id="18" creationId="{E5C993C5-6D51-C21F-69B7-A5B53F4F98F1}"/>
          </ac:spMkLst>
        </pc:spChg>
        <pc:spChg chg="add mod topLvl">
          <ac:chgData name="Alexis Kinzelin" userId="e9f19f77-3c43-45b4-aa40-e880244cb77c" providerId="ADAL" clId="{6FBAEA7B-492C-4A94-BCAB-9DB737CA705B}" dt="2022-08-31T08:21:32.248" v="8102" actId="255"/>
          <ac:spMkLst>
            <pc:docMk/>
            <pc:sldMk cId="405401018" sldId="3466"/>
            <ac:spMk id="19" creationId="{4A82C50B-142B-6B7D-0134-004B9BD2C3E7}"/>
          </ac:spMkLst>
        </pc:spChg>
        <pc:spChg chg="add mod topLvl">
          <ac:chgData name="Alexis Kinzelin" userId="e9f19f77-3c43-45b4-aa40-e880244cb77c" providerId="ADAL" clId="{6FBAEA7B-492C-4A94-BCAB-9DB737CA705B}" dt="2022-08-31T08:13:01.122" v="7997" actId="165"/>
          <ac:spMkLst>
            <pc:docMk/>
            <pc:sldMk cId="405401018" sldId="3466"/>
            <ac:spMk id="20" creationId="{024C49A8-5118-87D7-93AA-DDAC564C73CA}"/>
          </ac:spMkLst>
        </pc:spChg>
        <pc:spChg chg="add mod">
          <ac:chgData name="Alexis Kinzelin" userId="e9f19f77-3c43-45b4-aa40-e880244cb77c" providerId="ADAL" clId="{6FBAEA7B-492C-4A94-BCAB-9DB737CA705B}" dt="2022-08-31T08:13:07.898" v="7998" actId="1076"/>
          <ac:spMkLst>
            <pc:docMk/>
            <pc:sldMk cId="405401018" sldId="3466"/>
            <ac:spMk id="29" creationId="{BEFE384D-06D3-619B-622C-5826AEF6F6F2}"/>
          </ac:spMkLst>
        </pc:spChg>
        <pc:spChg chg="add mod">
          <ac:chgData name="Alexis Kinzelin" userId="e9f19f77-3c43-45b4-aa40-e880244cb77c" providerId="ADAL" clId="{6FBAEA7B-492C-4A94-BCAB-9DB737CA705B}" dt="2022-08-31T08:13:07.898" v="7998" actId="1076"/>
          <ac:spMkLst>
            <pc:docMk/>
            <pc:sldMk cId="405401018" sldId="3466"/>
            <ac:spMk id="31" creationId="{017A9077-4009-1605-269E-DB9C26956AF7}"/>
          </ac:spMkLst>
        </pc:spChg>
        <pc:spChg chg="add mod">
          <ac:chgData name="Alexis Kinzelin" userId="e9f19f77-3c43-45b4-aa40-e880244cb77c" providerId="ADAL" clId="{6FBAEA7B-492C-4A94-BCAB-9DB737CA705B}" dt="2022-08-31T08:15:39.142" v="8038" actId="14100"/>
          <ac:spMkLst>
            <pc:docMk/>
            <pc:sldMk cId="405401018" sldId="3466"/>
            <ac:spMk id="32" creationId="{1E302404-0043-FF8E-F7B2-8BBEF27EA1F4}"/>
          </ac:spMkLst>
        </pc:spChg>
        <pc:spChg chg="add mod topLvl">
          <ac:chgData name="Alexis Kinzelin" userId="e9f19f77-3c43-45b4-aa40-e880244cb77c" providerId="ADAL" clId="{6FBAEA7B-492C-4A94-BCAB-9DB737CA705B}" dt="2022-08-31T08:13:01.122" v="7997" actId="165"/>
          <ac:spMkLst>
            <pc:docMk/>
            <pc:sldMk cId="405401018" sldId="3466"/>
            <ac:spMk id="35" creationId="{F80AD0C8-80C0-93F8-9837-2D693A23E7F4}"/>
          </ac:spMkLst>
        </pc:spChg>
        <pc:spChg chg="mod">
          <ac:chgData name="Alexis Kinzelin" userId="e9f19f77-3c43-45b4-aa40-e880244cb77c" providerId="ADAL" clId="{6FBAEA7B-492C-4A94-BCAB-9DB737CA705B}" dt="2022-08-31T08:20:33.045" v="8096" actId="404"/>
          <ac:spMkLst>
            <pc:docMk/>
            <pc:sldMk cId="405401018" sldId="3466"/>
            <ac:spMk id="41" creationId="{0431B8E0-647A-A6EB-E4A9-ED43DF038B29}"/>
          </ac:spMkLst>
        </pc:spChg>
        <pc:spChg chg="mod">
          <ac:chgData name="Alexis Kinzelin" userId="e9f19f77-3c43-45b4-aa40-e880244cb77c" providerId="ADAL" clId="{6FBAEA7B-492C-4A94-BCAB-9DB737CA705B}" dt="2022-08-31T08:20:33.045" v="8096" actId="404"/>
          <ac:spMkLst>
            <pc:docMk/>
            <pc:sldMk cId="405401018" sldId="3466"/>
            <ac:spMk id="44" creationId="{C0D6FF27-487E-A418-2396-78F1934D39CB}"/>
          </ac:spMkLst>
        </pc:spChg>
        <pc:spChg chg="mod">
          <ac:chgData name="Alexis Kinzelin" userId="e9f19f77-3c43-45b4-aa40-e880244cb77c" providerId="ADAL" clId="{6FBAEA7B-492C-4A94-BCAB-9DB737CA705B}" dt="2022-08-31T08:20:33.045" v="8096" actId="404"/>
          <ac:spMkLst>
            <pc:docMk/>
            <pc:sldMk cId="405401018" sldId="3466"/>
            <ac:spMk id="45" creationId="{59D96F8D-BCEB-FC8D-5212-1C1613CAA3D1}"/>
          </ac:spMkLst>
        </pc:spChg>
        <pc:spChg chg="mod">
          <ac:chgData name="Alexis Kinzelin" userId="e9f19f77-3c43-45b4-aa40-e880244cb77c" providerId="ADAL" clId="{6FBAEA7B-492C-4A94-BCAB-9DB737CA705B}" dt="2022-08-31T08:21:32.248" v="8102" actId="255"/>
          <ac:spMkLst>
            <pc:docMk/>
            <pc:sldMk cId="405401018" sldId="3466"/>
            <ac:spMk id="49" creationId="{B2D2FF8F-8068-C16B-FC79-CD3F53B76CA8}"/>
          </ac:spMkLst>
        </pc:spChg>
        <pc:spChg chg="mod">
          <ac:chgData name="Alexis Kinzelin" userId="e9f19f77-3c43-45b4-aa40-e880244cb77c" providerId="ADAL" clId="{6FBAEA7B-492C-4A94-BCAB-9DB737CA705B}" dt="2022-08-31T08:21:32.248" v="8102" actId="255"/>
          <ac:spMkLst>
            <pc:docMk/>
            <pc:sldMk cId="405401018" sldId="3466"/>
            <ac:spMk id="53" creationId="{E7EA6775-6E22-3A80-EBFE-374CFCD1890B}"/>
          </ac:spMkLst>
        </pc:spChg>
        <pc:spChg chg="mod">
          <ac:chgData name="Alexis Kinzelin" userId="e9f19f77-3c43-45b4-aa40-e880244cb77c" providerId="ADAL" clId="{6FBAEA7B-492C-4A94-BCAB-9DB737CA705B}" dt="2022-08-31T08:17:49.107" v="8063" actId="27803"/>
          <ac:spMkLst>
            <pc:docMk/>
            <pc:sldMk cId="405401018" sldId="3466"/>
            <ac:spMk id="58" creationId="{5097204F-4A78-E2FF-E183-D459FE6E9ECB}"/>
          </ac:spMkLst>
        </pc:spChg>
        <pc:spChg chg="mod">
          <ac:chgData name="Alexis Kinzelin" userId="e9f19f77-3c43-45b4-aa40-e880244cb77c" providerId="ADAL" clId="{6FBAEA7B-492C-4A94-BCAB-9DB737CA705B}" dt="2022-08-31T08:17:49.107" v="8063" actId="27803"/>
          <ac:spMkLst>
            <pc:docMk/>
            <pc:sldMk cId="405401018" sldId="3466"/>
            <ac:spMk id="59" creationId="{5C136F40-5D14-C504-B5B7-888A9D7DB388}"/>
          </ac:spMkLst>
        </pc:spChg>
        <pc:spChg chg="mod">
          <ac:chgData name="Alexis Kinzelin" userId="e9f19f77-3c43-45b4-aa40-e880244cb77c" providerId="ADAL" clId="{6FBAEA7B-492C-4A94-BCAB-9DB737CA705B}" dt="2022-08-31T08:17:49.107" v="8063" actId="27803"/>
          <ac:spMkLst>
            <pc:docMk/>
            <pc:sldMk cId="405401018" sldId="3466"/>
            <ac:spMk id="60" creationId="{F49AF29D-F01B-51DE-EA36-ABC974D93CC1}"/>
          </ac:spMkLst>
        </pc:spChg>
        <pc:grpChg chg="add del mod topLvl">
          <ac:chgData name="Alexis Kinzelin" userId="e9f19f77-3c43-45b4-aa40-e880244cb77c" providerId="ADAL" clId="{6FBAEA7B-492C-4A94-BCAB-9DB737CA705B}" dt="2022-08-31T08:13:08.435" v="7999" actId="21"/>
          <ac:grpSpMkLst>
            <pc:docMk/>
            <pc:sldMk cId="405401018" sldId="3466"/>
            <ac:grpSpMk id="33" creationId="{0B52DEB2-E473-0AE0-39BC-769C19285BC9}"/>
          </ac:grpSpMkLst>
        </pc:grpChg>
        <pc:grpChg chg="add del mod topLvl">
          <ac:chgData name="Alexis Kinzelin" userId="e9f19f77-3c43-45b4-aa40-e880244cb77c" providerId="ADAL" clId="{6FBAEA7B-492C-4A94-BCAB-9DB737CA705B}" dt="2022-08-31T08:15:46.875" v="8041" actId="21"/>
          <ac:grpSpMkLst>
            <pc:docMk/>
            <pc:sldMk cId="405401018" sldId="3466"/>
            <ac:grpSpMk id="34" creationId="{9E250E8D-5110-FE4A-055A-1BAD18A56144}"/>
          </ac:grpSpMkLst>
        </pc:grpChg>
        <pc:grpChg chg="add del">
          <ac:chgData name="Alexis Kinzelin" userId="e9f19f77-3c43-45b4-aa40-e880244cb77c" providerId="ADAL" clId="{6FBAEA7B-492C-4A94-BCAB-9DB737CA705B}" dt="2022-08-31T08:13:01.122" v="7997" actId="165"/>
          <ac:grpSpMkLst>
            <pc:docMk/>
            <pc:sldMk cId="405401018" sldId="3466"/>
            <ac:grpSpMk id="36" creationId="{B7857B8D-DCE8-A98C-513E-DBF513353ADE}"/>
          </ac:grpSpMkLst>
        </pc:grpChg>
        <pc:grpChg chg="add del">
          <ac:chgData name="Alexis Kinzelin" userId="e9f19f77-3c43-45b4-aa40-e880244cb77c" providerId="ADAL" clId="{6FBAEA7B-492C-4A94-BCAB-9DB737CA705B}" dt="2022-08-31T08:13:01.122" v="7997" actId="165"/>
          <ac:grpSpMkLst>
            <pc:docMk/>
            <pc:sldMk cId="405401018" sldId="3466"/>
            <ac:grpSpMk id="37" creationId="{4135CD38-0ADE-56BE-494D-18F087976BFA}"/>
          </ac:grpSpMkLst>
        </pc:grpChg>
        <pc:grpChg chg="add del">
          <ac:chgData name="Alexis Kinzelin" userId="e9f19f77-3c43-45b4-aa40-e880244cb77c" providerId="ADAL" clId="{6FBAEA7B-492C-4A94-BCAB-9DB737CA705B}" dt="2022-08-31T08:13:01.122" v="7997" actId="165"/>
          <ac:grpSpMkLst>
            <pc:docMk/>
            <pc:sldMk cId="405401018" sldId="3466"/>
            <ac:grpSpMk id="38" creationId="{7F7D0207-BDF6-1D6F-45A5-4E5913B5B31A}"/>
          </ac:grpSpMkLst>
        </pc:grpChg>
        <pc:grpChg chg="add mod topLvl">
          <ac:chgData name="Alexis Kinzelin" userId="e9f19f77-3c43-45b4-aa40-e880244cb77c" providerId="ADAL" clId="{6FBAEA7B-492C-4A94-BCAB-9DB737CA705B}" dt="2022-08-31T08:20:33.045" v="8096" actId="404"/>
          <ac:grpSpMkLst>
            <pc:docMk/>
            <pc:sldMk cId="405401018" sldId="3466"/>
            <ac:grpSpMk id="39" creationId="{A1C7C952-6A60-145B-BBEB-77D32174B8E9}"/>
          </ac:grpSpMkLst>
        </pc:grpChg>
        <pc:grpChg chg="add mod topLvl">
          <ac:chgData name="Alexis Kinzelin" userId="e9f19f77-3c43-45b4-aa40-e880244cb77c" providerId="ADAL" clId="{6FBAEA7B-492C-4A94-BCAB-9DB737CA705B}" dt="2022-08-31T08:20:33.045" v="8096" actId="404"/>
          <ac:grpSpMkLst>
            <pc:docMk/>
            <pc:sldMk cId="405401018" sldId="3466"/>
            <ac:grpSpMk id="42" creationId="{BC040B24-CE3B-F668-E6E0-AC0D3F9525B0}"/>
          </ac:grpSpMkLst>
        </pc:grpChg>
        <pc:grpChg chg="add del mod">
          <ac:chgData name="Alexis Kinzelin" userId="e9f19f77-3c43-45b4-aa40-e880244cb77c" providerId="ADAL" clId="{6FBAEA7B-492C-4A94-BCAB-9DB737CA705B}" dt="2022-08-31T08:14:10.359" v="8017" actId="165"/>
          <ac:grpSpMkLst>
            <pc:docMk/>
            <pc:sldMk cId="405401018" sldId="3466"/>
            <ac:grpSpMk id="46" creationId="{B69B7EF5-654A-430F-B0EE-6FE0088B06B5}"/>
          </ac:grpSpMkLst>
        </pc:grpChg>
        <pc:grpChg chg="add mod">
          <ac:chgData name="Alexis Kinzelin" userId="e9f19f77-3c43-45b4-aa40-e880244cb77c" providerId="ADAL" clId="{6FBAEA7B-492C-4A94-BCAB-9DB737CA705B}" dt="2022-08-31T08:21:32.248" v="8102" actId="255"/>
          <ac:grpSpMkLst>
            <pc:docMk/>
            <pc:sldMk cId="405401018" sldId="3466"/>
            <ac:grpSpMk id="47" creationId="{D660EDF0-58E1-8336-2DA3-6AB44FBED3C0}"/>
          </ac:grpSpMkLst>
        </pc:grpChg>
        <pc:grpChg chg="add mod">
          <ac:chgData name="Alexis Kinzelin" userId="e9f19f77-3c43-45b4-aa40-e880244cb77c" providerId="ADAL" clId="{6FBAEA7B-492C-4A94-BCAB-9DB737CA705B}" dt="2022-08-31T08:21:32.248" v="8102" actId="255"/>
          <ac:grpSpMkLst>
            <pc:docMk/>
            <pc:sldMk cId="405401018" sldId="3466"/>
            <ac:grpSpMk id="50" creationId="{2607451E-53B7-F369-F71B-45E9A37C1327}"/>
          </ac:grpSpMkLst>
        </pc:grpChg>
        <pc:grpChg chg="add del mod">
          <ac:chgData name="Alexis Kinzelin" userId="e9f19f77-3c43-45b4-aa40-e880244cb77c" providerId="ADAL" clId="{6FBAEA7B-492C-4A94-BCAB-9DB737CA705B}" dt="2022-08-31T08:17:49.107" v="8063" actId="27803"/>
          <ac:grpSpMkLst>
            <pc:docMk/>
            <pc:sldMk cId="405401018" sldId="3466"/>
            <ac:grpSpMk id="57" creationId="{2A2D62E4-8CF6-E60F-E7DC-234052EF4918}"/>
          </ac:grpSpMkLst>
        </pc:grpChg>
        <pc:grpChg chg="add mod">
          <ac:chgData name="Alexis Kinzelin" userId="e9f19f77-3c43-45b4-aa40-e880244cb77c" providerId="ADAL" clId="{6FBAEA7B-492C-4A94-BCAB-9DB737CA705B}" dt="2022-08-31T08:20:33.045" v="8096" actId="404"/>
          <ac:grpSpMkLst>
            <pc:docMk/>
            <pc:sldMk cId="405401018" sldId="3466"/>
            <ac:grpSpMk id="61" creationId="{06254217-CB85-CE98-E08C-02C052D2319D}"/>
          </ac:grpSpMkLst>
        </pc:grpChg>
        <pc:grpChg chg="add mod">
          <ac:chgData name="Alexis Kinzelin" userId="e9f19f77-3c43-45b4-aa40-e880244cb77c" providerId="ADAL" clId="{6FBAEA7B-492C-4A94-BCAB-9DB737CA705B}" dt="2022-08-31T08:21:32.248" v="8102" actId="255"/>
          <ac:grpSpMkLst>
            <pc:docMk/>
            <pc:sldMk cId="405401018" sldId="3466"/>
            <ac:grpSpMk id="62" creationId="{D4D74701-40D3-6975-BDA9-7FCC99A1A328}"/>
          </ac:grpSpMkLst>
        </pc:grpChg>
        <pc:grpChg chg="add">
          <ac:chgData name="Alexis Kinzelin" userId="e9f19f77-3c43-45b4-aa40-e880244cb77c" providerId="ADAL" clId="{6FBAEA7B-492C-4A94-BCAB-9DB737CA705B}" dt="2022-08-31T08:19:46.176" v="8089" actId="164"/>
          <ac:grpSpMkLst>
            <pc:docMk/>
            <pc:sldMk cId="405401018" sldId="3466"/>
            <ac:grpSpMk id="63" creationId="{65ABEE97-8E79-DFE1-8E27-888D65AB0CC6}"/>
          </ac:grpSpMkLst>
        </pc:grpChg>
        <pc:picChg chg="mod topLvl">
          <ac:chgData name="Alexis Kinzelin" userId="e9f19f77-3c43-45b4-aa40-e880244cb77c" providerId="ADAL" clId="{6FBAEA7B-492C-4A94-BCAB-9DB737CA705B}" dt="2022-08-31T08:13:01.122" v="7997" actId="165"/>
          <ac:picMkLst>
            <pc:docMk/>
            <pc:sldMk cId="405401018" sldId="3466"/>
            <ac:picMk id="12" creationId="{A4C613AB-A335-343A-26A2-7FDE85992DCD}"/>
          </ac:picMkLst>
        </pc:picChg>
        <pc:picChg chg="del">
          <ac:chgData name="Alexis Kinzelin" userId="e9f19f77-3c43-45b4-aa40-e880244cb77c" providerId="ADAL" clId="{6FBAEA7B-492C-4A94-BCAB-9DB737CA705B}" dt="2022-08-30T16:51:28.580" v="6021" actId="478"/>
          <ac:picMkLst>
            <pc:docMk/>
            <pc:sldMk cId="405401018" sldId="3466"/>
            <ac:picMk id="17" creationId="{B86C8D2B-4692-E30F-9F76-3DAFA6B9FA15}"/>
          </ac:picMkLst>
        </pc:picChg>
        <pc:picChg chg="del">
          <ac:chgData name="Alexis Kinzelin" userId="e9f19f77-3c43-45b4-aa40-e880244cb77c" providerId="ADAL" clId="{6FBAEA7B-492C-4A94-BCAB-9DB737CA705B}" dt="2022-08-30T16:51:30.747" v="6022" actId="478"/>
          <ac:picMkLst>
            <pc:docMk/>
            <pc:sldMk cId="405401018" sldId="3466"/>
            <ac:picMk id="21" creationId="{0E38C019-A678-CE02-B909-9EAA8BD6750E}"/>
          </ac:picMkLst>
        </pc:picChg>
        <pc:picChg chg="add mod">
          <ac:chgData name="Alexis Kinzelin" userId="e9f19f77-3c43-45b4-aa40-e880244cb77c" providerId="ADAL" clId="{6FBAEA7B-492C-4A94-BCAB-9DB737CA705B}" dt="2022-08-31T08:13:07.898" v="7998" actId="1076"/>
          <ac:picMkLst>
            <pc:docMk/>
            <pc:sldMk cId="405401018" sldId="3466"/>
            <ac:picMk id="22" creationId="{D76441DC-7B3D-9987-6E96-C760DEBB07F6}"/>
          </ac:picMkLst>
        </pc:picChg>
        <pc:picChg chg="del">
          <ac:chgData name="Alexis Kinzelin" userId="e9f19f77-3c43-45b4-aa40-e880244cb77c" providerId="ADAL" clId="{6FBAEA7B-492C-4A94-BCAB-9DB737CA705B}" dt="2022-08-30T16:51:28.580" v="6021" actId="478"/>
          <ac:picMkLst>
            <pc:docMk/>
            <pc:sldMk cId="405401018" sldId="3466"/>
            <ac:picMk id="24" creationId="{548930A8-C84D-97D6-FF8F-BBCF677B6FA4}"/>
          </ac:picMkLst>
        </pc:picChg>
        <pc:picChg chg="del">
          <ac:chgData name="Alexis Kinzelin" userId="e9f19f77-3c43-45b4-aa40-e880244cb77c" providerId="ADAL" clId="{6FBAEA7B-492C-4A94-BCAB-9DB737CA705B}" dt="2022-08-30T16:51:28.580" v="6021" actId="478"/>
          <ac:picMkLst>
            <pc:docMk/>
            <pc:sldMk cId="405401018" sldId="3466"/>
            <ac:picMk id="25" creationId="{E6665C87-E3EB-0421-8849-64F8953E3AB9}"/>
          </ac:picMkLst>
        </pc:picChg>
        <pc:picChg chg="del">
          <ac:chgData name="Alexis Kinzelin" userId="e9f19f77-3c43-45b4-aa40-e880244cb77c" providerId="ADAL" clId="{6FBAEA7B-492C-4A94-BCAB-9DB737CA705B}" dt="2022-08-30T16:51:28.580" v="6021" actId="478"/>
          <ac:picMkLst>
            <pc:docMk/>
            <pc:sldMk cId="405401018" sldId="3466"/>
            <ac:picMk id="26" creationId="{D10650A5-09A2-3C59-82E0-030B67134732}"/>
          </ac:picMkLst>
        </pc:picChg>
        <pc:picChg chg="del">
          <ac:chgData name="Alexis Kinzelin" userId="e9f19f77-3c43-45b4-aa40-e880244cb77c" providerId="ADAL" clId="{6FBAEA7B-492C-4A94-BCAB-9DB737CA705B}" dt="2022-08-30T16:51:28.580" v="6021" actId="478"/>
          <ac:picMkLst>
            <pc:docMk/>
            <pc:sldMk cId="405401018" sldId="3466"/>
            <ac:picMk id="27" creationId="{2245CBC8-1504-D07E-0B24-BC7B42BCC79E}"/>
          </ac:picMkLst>
        </pc:picChg>
        <pc:picChg chg="add mod">
          <ac:chgData name="Alexis Kinzelin" userId="e9f19f77-3c43-45b4-aa40-e880244cb77c" providerId="ADAL" clId="{6FBAEA7B-492C-4A94-BCAB-9DB737CA705B}" dt="2022-08-31T08:15:39.142" v="8038" actId="14100"/>
          <ac:picMkLst>
            <pc:docMk/>
            <pc:sldMk cId="405401018" sldId="3466"/>
            <ac:picMk id="28" creationId="{B7FD08C0-F189-710F-33D2-9BC5A57A53B3}"/>
          </ac:picMkLst>
        </pc:picChg>
        <pc:picChg chg="mod">
          <ac:chgData name="Alexis Kinzelin" userId="e9f19f77-3c43-45b4-aa40-e880244cb77c" providerId="ADAL" clId="{6FBAEA7B-492C-4A94-BCAB-9DB737CA705B}" dt="2022-08-31T08:20:33.045" v="8096" actId="404"/>
          <ac:picMkLst>
            <pc:docMk/>
            <pc:sldMk cId="405401018" sldId="3466"/>
            <ac:picMk id="40" creationId="{C9E267A4-B777-2824-F9DA-4EF47BF76E8E}"/>
          </ac:picMkLst>
        </pc:picChg>
        <pc:picChg chg="mod">
          <ac:chgData name="Alexis Kinzelin" userId="e9f19f77-3c43-45b4-aa40-e880244cb77c" providerId="ADAL" clId="{6FBAEA7B-492C-4A94-BCAB-9DB737CA705B}" dt="2022-08-31T08:20:33.045" v="8096" actId="404"/>
          <ac:picMkLst>
            <pc:docMk/>
            <pc:sldMk cId="405401018" sldId="3466"/>
            <ac:picMk id="43" creationId="{65FE3A9E-9969-F86F-2F7E-8FEDDF131A0F}"/>
          </ac:picMkLst>
        </pc:picChg>
        <pc:picChg chg="mod">
          <ac:chgData name="Alexis Kinzelin" userId="e9f19f77-3c43-45b4-aa40-e880244cb77c" providerId="ADAL" clId="{6FBAEA7B-492C-4A94-BCAB-9DB737CA705B}" dt="2022-08-31T08:21:32.248" v="8102" actId="255"/>
          <ac:picMkLst>
            <pc:docMk/>
            <pc:sldMk cId="405401018" sldId="3466"/>
            <ac:picMk id="48" creationId="{B959A37F-717E-35E9-B7EE-BF9FDB1795EC}"/>
          </ac:picMkLst>
        </pc:picChg>
        <pc:picChg chg="mod">
          <ac:chgData name="Alexis Kinzelin" userId="e9f19f77-3c43-45b4-aa40-e880244cb77c" providerId="ADAL" clId="{6FBAEA7B-492C-4A94-BCAB-9DB737CA705B}" dt="2022-08-31T08:21:32.248" v="8102" actId="255"/>
          <ac:picMkLst>
            <pc:docMk/>
            <pc:sldMk cId="405401018" sldId="3466"/>
            <ac:picMk id="51" creationId="{62755AB1-3C06-8472-A420-90FC6030451C}"/>
          </ac:picMkLst>
        </pc:picChg>
        <pc:picChg chg="mod">
          <ac:chgData name="Alexis Kinzelin" userId="e9f19f77-3c43-45b4-aa40-e880244cb77c" providerId="ADAL" clId="{6FBAEA7B-492C-4A94-BCAB-9DB737CA705B}" dt="2022-08-31T08:21:32.248" v="8102" actId="255"/>
          <ac:picMkLst>
            <pc:docMk/>
            <pc:sldMk cId="405401018" sldId="3466"/>
            <ac:picMk id="52" creationId="{4433DCFE-4370-CF42-B8C8-E7C8573ED4E2}"/>
          </ac:picMkLst>
        </pc:picChg>
        <pc:picChg chg="add del mod">
          <ac:chgData name="Alexis Kinzelin" userId="e9f19f77-3c43-45b4-aa40-e880244cb77c" providerId="ADAL" clId="{6FBAEA7B-492C-4A94-BCAB-9DB737CA705B}" dt="2022-08-31T08:17:49.107" v="8063" actId="27803"/>
          <ac:picMkLst>
            <pc:docMk/>
            <pc:sldMk cId="405401018" sldId="3466"/>
            <ac:picMk id="54" creationId="{A5CFB110-6C85-D2F2-ECC2-0B16E7002807}"/>
          </ac:picMkLst>
        </pc:picChg>
        <pc:picChg chg="add mod">
          <ac:chgData name="Alexis Kinzelin" userId="e9f19f77-3c43-45b4-aa40-e880244cb77c" providerId="ADAL" clId="{6FBAEA7B-492C-4A94-BCAB-9DB737CA705B}" dt="2022-08-31T08:19:27.503" v="8086" actId="1038"/>
          <ac:picMkLst>
            <pc:docMk/>
            <pc:sldMk cId="405401018" sldId="3466"/>
            <ac:picMk id="56" creationId="{9CC58CE1-6D62-F05C-8BE3-CDF8B6D56175}"/>
          </ac:picMkLst>
        </pc:picChg>
        <pc:picChg chg="del">
          <ac:chgData name="Alexis Kinzelin" userId="e9f19f77-3c43-45b4-aa40-e880244cb77c" providerId="ADAL" clId="{6FBAEA7B-492C-4A94-BCAB-9DB737CA705B}" dt="2022-08-30T16:51:30.747" v="6022" actId="478"/>
          <ac:picMkLst>
            <pc:docMk/>
            <pc:sldMk cId="405401018" sldId="3466"/>
            <ac:picMk id="3074" creationId="{DA897873-40A1-C7F2-4ADE-F662287E672B}"/>
          </ac:picMkLst>
        </pc:picChg>
        <pc:picChg chg="add del mod">
          <ac:chgData name="Alexis Kinzelin" userId="e9f19f77-3c43-45b4-aa40-e880244cb77c" providerId="ADAL" clId="{6FBAEA7B-492C-4A94-BCAB-9DB737CA705B}" dt="2022-08-30T17:34:53.459" v="6800" actId="478"/>
          <ac:picMkLst>
            <pc:docMk/>
            <pc:sldMk cId="405401018" sldId="3466"/>
            <ac:picMk id="5122" creationId="{527137F5-7DE4-115B-5AAD-D1DDBC259EF7}"/>
          </ac:picMkLst>
        </pc:picChg>
        <pc:picChg chg="add del mod">
          <ac:chgData name="Alexis Kinzelin" userId="e9f19f77-3c43-45b4-aa40-e880244cb77c" providerId="ADAL" clId="{6FBAEA7B-492C-4A94-BCAB-9DB737CA705B}" dt="2022-08-30T17:56:41.128" v="7076" actId="478"/>
          <ac:picMkLst>
            <pc:docMk/>
            <pc:sldMk cId="405401018" sldId="3466"/>
            <ac:picMk id="5124" creationId="{A5841FA8-5F12-934C-7AF3-6613D335A28D}"/>
          </ac:picMkLst>
        </pc:picChg>
        <pc:picChg chg="add del mod">
          <ac:chgData name="Alexis Kinzelin" userId="e9f19f77-3c43-45b4-aa40-e880244cb77c" providerId="ADAL" clId="{6FBAEA7B-492C-4A94-BCAB-9DB737CA705B}" dt="2022-08-30T17:57:16.101" v="7084" actId="21"/>
          <ac:picMkLst>
            <pc:docMk/>
            <pc:sldMk cId="405401018" sldId="3466"/>
            <ac:picMk id="5126" creationId="{5EAD084F-5990-902B-EF16-641D19969936}"/>
          </ac:picMkLst>
        </pc:picChg>
        <pc:picChg chg="add mod">
          <ac:chgData name="Alexis Kinzelin" userId="e9f19f77-3c43-45b4-aa40-e880244cb77c" providerId="ADAL" clId="{6FBAEA7B-492C-4A94-BCAB-9DB737CA705B}" dt="2022-08-31T08:15:39.142" v="8038" actId="14100"/>
          <ac:picMkLst>
            <pc:docMk/>
            <pc:sldMk cId="405401018" sldId="3466"/>
            <ac:picMk id="5128" creationId="{56F897A7-08C0-9A19-4BB6-9F5323C76A33}"/>
          </ac:picMkLst>
        </pc:picChg>
        <pc:picChg chg="add del mod topLvl">
          <ac:chgData name="Alexis Kinzelin" userId="e9f19f77-3c43-45b4-aa40-e880244cb77c" providerId="ADAL" clId="{6FBAEA7B-492C-4A94-BCAB-9DB737CA705B}" dt="2022-08-31T08:16:58.012" v="8055" actId="21"/>
          <ac:picMkLst>
            <pc:docMk/>
            <pc:sldMk cId="405401018" sldId="3466"/>
            <ac:picMk id="5130" creationId="{C50BCC89-38E6-BC5C-0851-72DC6263D2A1}"/>
          </ac:picMkLst>
        </pc:picChg>
      </pc:sldChg>
      <pc:sldChg chg="add del setBg">
        <pc:chgData name="Alexis Kinzelin" userId="e9f19f77-3c43-45b4-aa40-e880244cb77c" providerId="ADAL" clId="{6FBAEA7B-492C-4A94-BCAB-9DB737CA705B}" dt="2022-08-30T16:51:11.307" v="5986"/>
        <pc:sldMkLst>
          <pc:docMk/>
          <pc:sldMk cId="3752185414" sldId="3466"/>
        </pc:sldMkLst>
      </pc:sldChg>
      <pc:sldChg chg="addSp delSp modSp add mod">
        <pc:chgData name="Alexis Kinzelin" userId="e9f19f77-3c43-45b4-aa40-e880244cb77c" providerId="ADAL" clId="{6FBAEA7B-492C-4A94-BCAB-9DB737CA705B}" dt="2022-08-31T10:48:46.269" v="11464" actId="14100"/>
        <pc:sldMkLst>
          <pc:docMk/>
          <pc:sldMk cId="2250686984" sldId="3467"/>
        </pc:sldMkLst>
        <pc:spChg chg="add mod">
          <ac:chgData name="Alexis Kinzelin" userId="e9f19f77-3c43-45b4-aa40-e880244cb77c" providerId="ADAL" clId="{6FBAEA7B-492C-4A94-BCAB-9DB737CA705B}" dt="2022-08-31T08:27:32.627" v="8183" actId="20577"/>
          <ac:spMkLst>
            <pc:docMk/>
            <pc:sldMk cId="2250686984" sldId="3467"/>
            <ac:spMk id="3" creationId="{F9C8A71E-7671-D4E7-D954-3447ED549CD4}"/>
          </ac:spMkLst>
        </pc:spChg>
        <pc:spChg chg="del">
          <ac:chgData name="Alexis Kinzelin" userId="e9f19f77-3c43-45b4-aa40-e880244cb77c" providerId="ADAL" clId="{6FBAEA7B-492C-4A94-BCAB-9DB737CA705B}" dt="2022-08-30T16:55:12.995" v="6281" actId="478"/>
          <ac:spMkLst>
            <pc:docMk/>
            <pc:sldMk cId="2250686984" sldId="3467"/>
            <ac:spMk id="4" creationId="{6DD0A03B-A63C-54A6-9A50-80F77E09229B}"/>
          </ac:spMkLst>
        </pc:spChg>
        <pc:spChg chg="add mod">
          <ac:chgData name="Alexis Kinzelin" userId="e9f19f77-3c43-45b4-aa40-e880244cb77c" providerId="ADAL" clId="{6FBAEA7B-492C-4A94-BCAB-9DB737CA705B}" dt="2022-08-31T08:27:16.286" v="8170" actId="1076"/>
          <ac:spMkLst>
            <pc:docMk/>
            <pc:sldMk cId="2250686984" sldId="3467"/>
            <ac:spMk id="10" creationId="{E10BE4EB-97EE-7311-59AE-E26B4AAD7F5E}"/>
          </ac:spMkLst>
        </pc:spChg>
        <pc:spChg chg="add mod">
          <ac:chgData name="Alexis Kinzelin" userId="e9f19f77-3c43-45b4-aa40-e880244cb77c" providerId="ADAL" clId="{6FBAEA7B-492C-4A94-BCAB-9DB737CA705B}" dt="2022-08-31T08:28:17.428" v="8201" actId="14100"/>
          <ac:spMkLst>
            <pc:docMk/>
            <pc:sldMk cId="2250686984" sldId="3467"/>
            <ac:spMk id="11" creationId="{DC5C38D3-FC14-668C-3DAB-DEE55667C328}"/>
          </ac:spMkLst>
        </pc:spChg>
        <pc:spChg chg="add mod">
          <ac:chgData name="Alexis Kinzelin" userId="e9f19f77-3c43-45b4-aa40-e880244cb77c" providerId="ADAL" clId="{6FBAEA7B-492C-4A94-BCAB-9DB737CA705B}" dt="2022-08-30T17:04:28.383" v="6676" actId="1037"/>
          <ac:spMkLst>
            <pc:docMk/>
            <pc:sldMk cId="2250686984" sldId="3467"/>
            <ac:spMk id="14" creationId="{F68FDA9D-EDAC-9F36-4C2D-420F1C772A68}"/>
          </ac:spMkLst>
        </pc:spChg>
        <pc:spChg chg="mod">
          <ac:chgData name="Alexis Kinzelin" userId="e9f19f77-3c43-45b4-aa40-e880244cb77c" providerId="ADAL" clId="{6FBAEA7B-492C-4A94-BCAB-9DB737CA705B}" dt="2022-08-31T10:48:46.269" v="11464" actId="14100"/>
          <ac:spMkLst>
            <pc:docMk/>
            <pc:sldMk cId="2250686984" sldId="3467"/>
            <ac:spMk id="15" creationId="{F7C7C418-FB94-B1BF-B3A6-0575474035C5}"/>
          </ac:spMkLst>
        </pc:spChg>
        <pc:spChg chg="add mod">
          <ac:chgData name="Alexis Kinzelin" userId="e9f19f77-3c43-45b4-aa40-e880244cb77c" providerId="ADAL" clId="{6FBAEA7B-492C-4A94-BCAB-9DB737CA705B}" dt="2022-08-31T08:24:56.603" v="8136" actId="1582"/>
          <ac:spMkLst>
            <pc:docMk/>
            <pc:sldMk cId="2250686984" sldId="3467"/>
            <ac:spMk id="16" creationId="{873E713D-7A40-29EA-C7B3-CD0FC2D2DD80}"/>
          </ac:spMkLst>
        </pc:spChg>
        <pc:picChg chg="add mod">
          <ac:chgData name="Alexis Kinzelin" userId="e9f19f77-3c43-45b4-aa40-e880244cb77c" providerId="ADAL" clId="{6FBAEA7B-492C-4A94-BCAB-9DB737CA705B}" dt="2022-08-31T08:27:20.326" v="8177" actId="1036"/>
          <ac:picMkLst>
            <pc:docMk/>
            <pc:sldMk cId="2250686984" sldId="3467"/>
            <ac:picMk id="6" creationId="{054CF06C-A9FB-BC6C-0209-360BCE6655C2}"/>
          </ac:picMkLst>
        </pc:picChg>
        <pc:picChg chg="del">
          <ac:chgData name="Alexis Kinzelin" userId="e9f19f77-3c43-45b4-aa40-e880244cb77c" providerId="ADAL" clId="{6FBAEA7B-492C-4A94-BCAB-9DB737CA705B}" dt="2022-08-30T16:55:12.995" v="6281" actId="478"/>
          <ac:picMkLst>
            <pc:docMk/>
            <pc:sldMk cId="2250686984" sldId="3467"/>
            <ac:picMk id="17" creationId="{B86C8D2B-4692-E30F-9F76-3DAFA6B9FA15}"/>
          </ac:picMkLst>
        </pc:picChg>
        <pc:picChg chg="del">
          <ac:chgData name="Alexis Kinzelin" userId="e9f19f77-3c43-45b4-aa40-e880244cb77c" providerId="ADAL" clId="{6FBAEA7B-492C-4A94-BCAB-9DB737CA705B}" dt="2022-08-30T16:55:14.517" v="6282" actId="478"/>
          <ac:picMkLst>
            <pc:docMk/>
            <pc:sldMk cId="2250686984" sldId="3467"/>
            <ac:picMk id="21" creationId="{0E38C019-A678-CE02-B909-9EAA8BD6750E}"/>
          </ac:picMkLst>
        </pc:picChg>
        <pc:picChg chg="del">
          <ac:chgData name="Alexis Kinzelin" userId="e9f19f77-3c43-45b4-aa40-e880244cb77c" providerId="ADAL" clId="{6FBAEA7B-492C-4A94-BCAB-9DB737CA705B}" dt="2022-08-30T16:55:12.995" v="6281" actId="478"/>
          <ac:picMkLst>
            <pc:docMk/>
            <pc:sldMk cId="2250686984" sldId="3467"/>
            <ac:picMk id="24" creationId="{548930A8-C84D-97D6-FF8F-BBCF677B6FA4}"/>
          </ac:picMkLst>
        </pc:picChg>
        <pc:picChg chg="del">
          <ac:chgData name="Alexis Kinzelin" userId="e9f19f77-3c43-45b4-aa40-e880244cb77c" providerId="ADAL" clId="{6FBAEA7B-492C-4A94-BCAB-9DB737CA705B}" dt="2022-08-30T16:55:12.995" v="6281" actId="478"/>
          <ac:picMkLst>
            <pc:docMk/>
            <pc:sldMk cId="2250686984" sldId="3467"/>
            <ac:picMk id="25" creationId="{E6665C87-E3EB-0421-8849-64F8953E3AB9}"/>
          </ac:picMkLst>
        </pc:picChg>
        <pc:picChg chg="del">
          <ac:chgData name="Alexis Kinzelin" userId="e9f19f77-3c43-45b4-aa40-e880244cb77c" providerId="ADAL" clId="{6FBAEA7B-492C-4A94-BCAB-9DB737CA705B}" dt="2022-08-30T16:55:12.995" v="6281" actId="478"/>
          <ac:picMkLst>
            <pc:docMk/>
            <pc:sldMk cId="2250686984" sldId="3467"/>
            <ac:picMk id="26" creationId="{D10650A5-09A2-3C59-82E0-030B67134732}"/>
          </ac:picMkLst>
        </pc:picChg>
        <pc:picChg chg="del">
          <ac:chgData name="Alexis Kinzelin" userId="e9f19f77-3c43-45b4-aa40-e880244cb77c" providerId="ADAL" clId="{6FBAEA7B-492C-4A94-BCAB-9DB737CA705B}" dt="2022-08-30T16:55:12.995" v="6281" actId="478"/>
          <ac:picMkLst>
            <pc:docMk/>
            <pc:sldMk cId="2250686984" sldId="3467"/>
            <ac:picMk id="27" creationId="{2245CBC8-1504-D07E-0B24-BC7B42BCC79E}"/>
          </ac:picMkLst>
        </pc:picChg>
        <pc:picChg chg="del">
          <ac:chgData name="Alexis Kinzelin" userId="e9f19f77-3c43-45b4-aa40-e880244cb77c" providerId="ADAL" clId="{6FBAEA7B-492C-4A94-BCAB-9DB737CA705B}" dt="2022-08-30T16:55:12.995" v="6281" actId="478"/>
          <ac:picMkLst>
            <pc:docMk/>
            <pc:sldMk cId="2250686984" sldId="3467"/>
            <ac:picMk id="3074" creationId="{DA897873-40A1-C7F2-4ADE-F662287E672B}"/>
          </ac:picMkLst>
        </pc:picChg>
        <pc:cxnChg chg="add mod">
          <ac:chgData name="Alexis Kinzelin" userId="e9f19f77-3c43-45b4-aa40-e880244cb77c" providerId="ADAL" clId="{6FBAEA7B-492C-4A94-BCAB-9DB737CA705B}" dt="2022-08-31T08:28:21.400" v="8202" actId="14100"/>
          <ac:cxnSpMkLst>
            <pc:docMk/>
            <pc:sldMk cId="2250686984" sldId="3467"/>
            <ac:cxnSpMk id="19" creationId="{53E63FBC-4E85-26F9-9E0C-D235C388096C}"/>
          </ac:cxnSpMkLst>
        </pc:cxnChg>
      </pc:sldChg>
      <pc:sldChg chg="add del setBg">
        <pc:chgData name="Alexis Kinzelin" userId="e9f19f77-3c43-45b4-aa40-e880244cb77c" providerId="ADAL" clId="{6FBAEA7B-492C-4A94-BCAB-9DB737CA705B}" dt="2022-08-30T16:53:49.158" v="6207"/>
        <pc:sldMkLst>
          <pc:docMk/>
          <pc:sldMk cId="2765373974" sldId="3467"/>
        </pc:sldMkLst>
      </pc:sldChg>
      <pc:sldChg chg="modSp add mod">
        <pc:chgData name="Alexis Kinzelin" userId="e9f19f77-3c43-45b4-aa40-e880244cb77c" providerId="ADAL" clId="{6FBAEA7B-492C-4A94-BCAB-9DB737CA705B}" dt="2022-08-30T18:02:51.781" v="7291" actId="20577"/>
        <pc:sldMkLst>
          <pc:docMk/>
          <pc:sldMk cId="2683136149" sldId="3468"/>
        </pc:sldMkLst>
        <pc:spChg chg="mod">
          <ac:chgData name="Alexis Kinzelin" userId="e9f19f77-3c43-45b4-aa40-e880244cb77c" providerId="ADAL" clId="{6FBAEA7B-492C-4A94-BCAB-9DB737CA705B}" dt="2022-08-30T18:02:51.781" v="7291" actId="20577"/>
          <ac:spMkLst>
            <pc:docMk/>
            <pc:sldMk cId="2683136149" sldId="3468"/>
            <ac:spMk id="31" creationId="{F03A059A-3507-4389-8561-E59A0724E19E}"/>
          </ac:spMkLst>
        </pc:spChg>
      </pc:sldChg>
      <pc:sldChg chg="add del setBg">
        <pc:chgData name="Alexis Kinzelin" userId="e9f19f77-3c43-45b4-aa40-e880244cb77c" providerId="ADAL" clId="{6FBAEA7B-492C-4A94-BCAB-9DB737CA705B}" dt="2022-08-30T18:02:23.003" v="7265"/>
        <pc:sldMkLst>
          <pc:docMk/>
          <pc:sldMk cId="2991832552" sldId="3468"/>
        </pc:sldMkLst>
      </pc:sldChg>
      <pc:sldChg chg="modSp add mod">
        <pc:chgData name="Alexis Kinzelin" userId="e9f19f77-3c43-45b4-aa40-e880244cb77c" providerId="ADAL" clId="{6FBAEA7B-492C-4A94-BCAB-9DB737CA705B}" dt="2022-08-30T18:03:09.649" v="7299"/>
        <pc:sldMkLst>
          <pc:docMk/>
          <pc:sldMk cId="1863045979" sldId="3469"/>
        </pc:sldMkLst>
        <pc:spChg chg="mod">
          <ac:chgData name="Alexis Kinzelin" userId="e9f19f77-3c43-45b4-aa40-e880244cb77c" providerId="ADAL" clId="{6FBAEA7B-492C-4A94-BCAB-9DB737CA705B}" dt="2022-08-30T18:03:09.649" v="7299"/>
          <ac:spMkLst>
            <pc:docMk/>
            <pc:sldMk cId="1863045979" sldId="3469"/>
            <ac:spMk id="31" creationId="{F03A059A-3507-4389-8561-E59A0724E19E}"/>
          </ac:spMkLst>
        </pc:spChg>
      </pc:sldChg>
      <pc:sldChg chg="add del setBg">
        <pc:chgData name="Alexis Kinzelin" userId="e9f19f77-3c43-45b4-aa40-e880244cb77c" providerId="ADAL" clId="{6FBAEA7B-492C-4A94-BCAB-9DB737CA705B}" dt="2022-08-30T18:03:00.498" v="7293"/>
        <pc:sldMkLst>
          <pc:docMk/>
          <pc:sldMk cId="3520916676" sldId="3469"/>
        </pc:sldMkLst>
      </pc:sldChg>
      <pc:sldChg chg="add del setBg">
        <pc:chgData name="Alexis Kinzelin" userId="e9f19f77-3c43-45b4-aa40-e880244cb77c" providerId="ADAL" clId="{6FBAEA7B-492C-4A94-BCAB-9DB737CA705B}" dt="2022-08-30T18:03:34.489" v="7302"/>
        <pc:sldMkLst>
          <pc:docMk/>
          <pc:sldMk cId="802616375" sldId="3470"/>
        </pc:sldMkLst>
      </pc:sldChg>
      <pc:sldChg chg="modSp add mod">
        <pc:chgData name="Alexis Kinzelin" userId="e9f19f77-3c43-45b4-aa40-e880244cb77c" providerId="ADAL" clId="{6FBAEA7B-492C-4A94-BCAB-9DB737CA705B}" dt="2022-08-30T18:03:43.984" v="7307" actId="20577"/>
        <pc:sldMkLst>
          <pc:docMk/>
          <pc:sldMk cId="1832373386" sldId="3470"/>
        </pc:sldMkLst>
        <pc:spChg chg="mod">
          <ac:chgData name="Alexis Kinzelin" userId="e9f19f77-3c43-45b4-aa40-e880244cb77c" providerId="ADAL" clId="{6FBAEA7B-492C-4A94-BCAB-9DB737CA705B}" dt="2022-08-30T18:03:43.984" v="7307" actId="20577"/>
          <ac:spMkLst>
            <pc:docMk/>
            <pc:sldMk cId="1832373386" sldId="3470"/>
            <ac:spMk id="31" creationId="{F03A059A-3507-4389-8561-E59A0724E19E}"/>
          </ac:spMkLst>
        </pc:spChg>
      </pc:sldChg>
      <pc:sldChg chg="modSp add mod">
        <pc:chgData name="Alexis Kinzelin" userId="e9f19f77-3c43-45b4-aa40-e880244cb77c" providerId="ADAL" clId="{6FBAEA7B-492C-4A94-BCAB-9DB737CA705B}" dt="2022-08-30T18:04:02.440" v="7314" actId="20577"/>
        <pc:sldMkLst>
          <pc:docMk/>
          <pc:sldMk cId="1408648752" sldId="3471"/>
        </pc:sldMkLst>
        <pc:spChg chg="mod">
          <ac:chgData name="Alexis Kinzelin" userId="e9f19f77-3c43-45b4-aa40-e880244cb77c" providerId="ADAL" clId="{6FBAEA7B-492C-4A94-BCAB-9DB737CA705B}" dt="2022-08-30T18:04:02.440" v="7314" actId="20577"/>
          <ac:spMkLst>
            <pc:docMk/>
            <pc:sldMk cId="1408648752" sldId="3471"/>
            <ac:spMk id="31" creationId="{F03A059A-3507-4389-8561-E59A0724E19E}"/>
          </ac:spMkLst>
        </pc:spChg>
      </pc:sldChg>
      <pc:sldChg chg="add del setBg">
        <pc:chgData name="Alexis Kinzelin" userId="e9f19f77-3c43-45b4-aa40-e880244cb77c" providerId="ADAL" clId="{6FBAEA7B-492C-4A94-BCAB-9DB737CA705B}" dt="2022-08-30T18:03:53.413" v="7309"/>
        <pc:sldMkLst>
          <pc:docMk/>
          <pc:sldMk cId="1640334965" sldId="3471"/>
        </pc:sldMkLst>
      </pc:sldChg>
      <pc:sldChg chg="add del setBg">
        <pc:chgData name="Alexis Kinzelin" userId="e9f19f77-3c43-45b4-aa40-e880244cb77c" providerId="ADAL" clId="{6FBAEA7B-492C-4A94-BCAB-9DB737CA705B}" dt="2022-08-30T18:04:18.867" v="7320"/>
        <pc:sldMkLst>
          <pc:docMk/>
          <pc:sldMk cId="577280755" sldId="3472"/>
        </pc:sldMkLst>
      </pc:sldChg>
      <pc:sldChg chg="modSp add mod">
        <pc:chgData name="Alexis Kinzelin" userId="e9f19f77-3c43-45b4-aa40-e880244cb77c" providerId="ADAL" clId="{6FBAEA7B-492C-4A94-BCAB-9DB737CA705B}" dt="2022-08-30T18:04:26.866" v="7325" actId="20577"/>
        <pc:sldMkLst>
          <pc:docMk/>
          <pc:sldMk cId="3941335579" sldId="3472"/>
        </pc:sldMkLst>
        <pc:spChg chg="mod">
          <ac:chgData name="Alexis Kinzelin" userId="e9f19f77-3c43-45b4-aa40-e880244cb77c" providerId="ADAL" clId="{6FBAEA7B-492C-4A94-BCAB-9DB737CA705B}" dt="2022-08-30T18:04:26.866" v="7325" actId="20577"/>
          <ac:spMkLst>
            <pc:docMk/>
            <pc:sldMk cId="3941335579" sldId="3472"/>
            <ac:spMk id="31" creationId="{F03A059A-3507-4389-8561-E59A0724E19E}"/>
          </ac:spMkLst>
        </pc:spChg>
      </pc:sldChg>
      <pc:sldChg chg="addSp delSp modSp add mod delAnim modAnim modNotesTx">
        <pc:chgData name="Alexis Kinzelin" userId="e9f19f77-3c43-45b4-aa40-e880244cb77c" providerId="ADAL" clId="{6FBAEA7B-492C-4A94-BCAB-9DB737CA705B}" dt="2022-08-31T10:48:11.460" v="11458" actId="121"/>
        <pc:sldMkLst>
          <pc:docMk/>
          <pc:sldMk cId="2026128872" sldId="3473"/>
        </pc:sldMkLst>
        <pc:spChg chg="del">
          <ac:chgData name="Alexis Kinzelin" userId="e9f19f77-3c43-45b4-aa40-e880244cb77c" providerId="ADAL" clId="{6FBAEA7B-492C-4A94-BCAB-9DB737CA705B}" dt="2022-08-30T18:05:44.715" v="7331" actId="478"/>
          <ac:spMkLst>
            <pc:docMk/>
            <pc:sldMk cId="2026128872" sldId="3473"/>
            <ac:spMk id="3" creationId="{3F9CB8AC-98D4-0CDE-7D6F-18203D24F930}"/>
          </ac:spMkLst>
        </pc:spChg>
        <pc:spChg chg="add del">
          <ac:chgData name="Alexis Kinzelin" userId="e9f19f77-3c43-45b4-aa40-e880244cb77c" providerId="ADAL" clId="{6FBAEA7B-492C-4A94-BCAB-9DB737CA705B}" dt="2022-08-30T18:08:25.627" v="7391" actId="22"/>
          <ac:spMkLst>
            <pc:docMk/>
            <pc:sldMk cId="2026128872" sldId="3473"/>
            <ac:spMk id="4" creationId="{57677A23-1A51-EA76-ACA5-D9D710EA00AA}"/>
          </ac:spMkLst>
        </pc:spChg>
        <pc:spChg chg="del">
          <ac:chgData name="Alexis Kinzelin" userId="e9f19f77-3c43-45b4-aa40-e880244cb77c" providerId="ADAL" clId="{6FBAEA7B-492C-4A94-BCAB-9DB737CA705B}" dt="2022-08-30T18:05:43.947" v="7330" actId="478"/>
          <ac:spMkLst>
            <pc:docMk/>
            <pc:sldMk cId="2026128872" sldId="3473"/>
            <ac:spMk id="5" creationId="{7A224771-68AE-BEE0-9C77-4B5164FB6625}"/>
          </ac:spMkLst>
        </pc:spChg>
        <pc:spChg chg="add mod">
          <ac:chgData name="Alexis Kinzelin" userId="e9f19f77-3c43-45b4-aa40-e880244cb77c" providerId="ADAL" clId="{6FBAEA7B-492C-4A94-BCAB-9DB737CA705B}" dt="2022-08-31T09:31:09.779" v="9048" actId="1035"/>
          <ac:spMkLst>
            <pc:docMk/>
            <pc:sldMk cId="2026128872" sldId="3473"/>
            <ac:spMk id="10" creationId="{CDD3513B-6A35-4E85-EFE5-C76E238FD3CA}"/>
          </ac:spMkLst>
        </pc:spChg>
        <pc:spChg chg="add mod">
          <ac:chgData name="Alexis Kinzelin" userId="e9f19f77-3c43-45b4-aa40-e880244cb77c" providerId="ADAL" clId="{6FBAEA7B-492C-4A94-BCAB-9DB737CA705B}" dt="2022-08-31T09:31:09.779" v="9048" actId="1035"/>
          <ac:spMkLst>
            <pc:docMk/>
            <pc:sldMk cId="2026128872" sldId="3473"/>
            <ac:spMk id="11" creationId="{BA458428-E38E-7CBF-FDD8-F8FB818282A9}"/>
          </ac:spMkLst>
        </pc:spChg>
        <pc:spChg chg="del">
          <ac:chgData name="Alexis Kinzelin" userId="e9f19f77-3c43-45b4-aa40-e880244cb77c" providerId="ADAL" clId="{6FBAEA7B-492C-4A94-BCAB-9DB737CA705B}" dt="2022-08-30T18:05:41.830" v="7329" actId="478"/>
          <ac:spMkLst>
            <pc:docMk/>
            <pc:sldMk cId="2026128872" sldId="3473"/>
            <ac:spMk id="14" creationId="{BA6033F4-A48A-BB6A-BB88-A25D87E5A6FE}"/>
          </ac:spMkLst>
        </pc:spChg>
        <pc:spChg chg="mod">
          <ac:chgData name="Alexis Kinzelin" userId="e9f19f77-3c43-45b4-aa40-e880244cb77c" providerId="ADAL" clId="{6FBAEA7B-492C-4A94-BCAB-9DB737CA705B}" dt="2022-08-31T10:48:11.460" v="11458" actId="121"/>
          <ac:spMkLst>
            <pc:docMk/>
            <pc:sldMk cId="2026128872" sldId="3473"/>
            <ac:spMk id="15" creationId="{F7C7C418-FB94-B1BF-B3A6-0575474035C5}"/>
          </ac:spMkLst>
        </pc:spChg>
        <pc:spChg chg="del">
          <ac:chgData name="Alexis Kinzelin" userId="e9f19f77-3c43-45b4-aa40-e880244cb77c" providerId="ADAL" clId="{6FBAEA7B-492C-4A94-BCAB-9DB737CA705B}" dt="2022-08-30T18:05:41.830" v="7329" actId="478"/>
          <ac:spMkLst>
            <pc:docMk/>
            <pc:sldMk cId="2026128872" sldId="3473"/>
            <ac:spMk id="16" creationId="{83D80197-523F-1169-5899-E3966E9B1FDF}"/>
          </ac:spMkLst>
        </pc:spChg>
        <pc:spChg chg="add mod">
          <ac:chgData name="Alexis Kinzelin" userId="e9f19f77-3c43-45b4-aa40-e880244cb77c" providerId="ADAL" clId="{6FBAEA7B-492C-4A94-BCAB-9DB737CA705B}" dt="2022-08-31T09:30:01.146" v="9033" actId="6549"/>
          <ac:spMkLst>
            <pc:docMk/>
            <pc:sldMk cId="2026128872" sldId="3473"/>
            <ac:spMk id="17" creationId="{47022F64-3AF2-E361-377D-98D663434A51}"/>
          </ac:spMkLst>
        </pc:spChg>
        <pc:spChg chg="del">
          <ac:chgData name="Alexis Kinzelin" userId="e9f19f77-3c43-45b4-aa40-e880244cb77c" providerId="ADAL" clId="{6FBAEA7B-492C-4A94-BCAB-9DB737CA705B}" dt="2022-08-30T18:05:41.830" v="7329" actId="478"/>
          <ac:spMkLst>
            <pc:docMk/>
            <pc:sldMk cId="2026128872" sldId="3473"/>
            <ac:spMk id="18" creationId="{E5C993C5-6D51-C21F-69B7-A5B53F4F98F1}"/>
          </ac:spMkLst>
        </pc:spChg>
        <pc:spChg chg="del">
          <ac:chgData name="Alexis Kinzelin" userId="e9f19f77-3c43-45b4-aa40-e880244cb77c" providerId="ADAL" clId="{6FBAEA7B-492C-4A94-BCAB-9DB737CA705B}" dt="2022-08-30T18:05:41.830" v="7329" actId="478"/>
          <ac:spMkLst>
            <pc:docMk/>
            <pc:sldMk cId="2026128872" sldId="3473"/>
            <ac:spMk id="19" creationId="{4A82C50B-142B-6B7D-0134-004B9BD2C3E7}"/>
          </ac:spMkLst>
        </pc:spChg>
        <pc:spChg chg="del">
          <ac:chgData name="Alexis Kinzelin" userId="e9f19f77-3c43-45b4-aa40-e880244cb77c" providerId="ADAL" clId="{6FBAEA7B-492C-4A94-BCAB-9DB737CA705B}" dt="2022-08-30T18:05:46.411" v="7333" actId="478"/>
          <ac:spMkLst>
            <pc:docMk/>
            <pc:sldMk cId="2026128872" sldId="3473"/>
            <ac:spMk id="20" creationId="{024C49A8-5118-87D7-93AA-DDAC564C73CA}"/>
          </ac:spMkLst>
        </pc:spChg>
        <pc:spChg chg="add mod">
          <ac:chgData name="Alexis Kinzelin" userId="e9f19f77-3c43-45b4-aa40-e880244cb77c" providerId="ADAL" clId="{6FBAEA7B-492C-4A94-BCAB-9DB737CA705B}" dt="2022-08-31T09:23:56.393" v="8982" actId="14100"/>
          <ac:spMkLst>
            <pc:docMk/>
            <pc:sldMk cId="2026128872" sldId="3473"/>
            <ac:spMk id="23" creationId="{7B990625-06D0-7E87-EA5A-E67092352A70}"/>
          </ac:spMkLst>
        </pc:spChg>
        <pc:spChg chg="del">
          <ac:chgData name="Alexis Kinzelin" userId="e9f19f77-3c43-45b4-aa40-e880244cb77c" providerId="ADAL" clId="{6FBAEA7B-492C-4A94-BCAB-9DB737CA705B}" dt="2022-08-30T18:05:41.830" v="7329" actId="478"/>
          <ac:spMkLst>
            <pc:docMk/>
            <pc:sldMk cId="2026128872" sldId="3473"/>
            <ac:spMk id="35" creationId="{F80AD0C8-80C0-93F8-9837-2D693A23E7F4}"/>
          </ac:spMkLst>
        </pc:spChg>
        <pc:spChg chg="add mod">
          <ac:chgData name="Alexis Kinzelin" userId="e9f19f77-3c43-45b4-aa40-e880244cb77c" providerId="ADAL" clId="{6FBAEA7B-492C-4A94-BCAB-9DB737CA705B}" dt="2022-08-31T09:27:19.320" v="9008" actId="2085"/>
          <ac:spMkLst>
            <pc:docMk/>
            <pc:sldMk cId="2026128872" sldId="3473"/>
            <ac:spMk id="39" creationId="{A53B5335-ABFF-0384-4553-A2F1C29B00AA}"/>
          </ac:spMkLst>
        </pc:spChg>
        <pc:spChg chg="add mod">
          <ac:chgData name="Alexis Kinzelin" userId="e9f19f77-3c43-45b4-aa40-e880244cb77c" providerId="ADAL" clId="{6FBAEA7B-492C-4A94-BCAB-9DB737CA705B}" dt="2022-08-31T09:27:22.287" v="9009" actId="2085"/>
          <ac:spMkLst>
            <pc:docMk/>
            <pc:sldMk cId="2026128872" sldId="3473"/>
            <ac:spMk id="41" creationId="{3BD851D1-2E8C-CB08-2231-DD588E022581}"/>
          </ac:spMkLst>
        </pc:spChg>
        <pc:spChg chg="add del">
          <ac:chgData name="Alexis Kinzelin" userId="e9f19f77-3c43-45b4-aa40-e880244cb77c" providerId="ADAL" clId="{6FBAEA7B-492C-4A94-BCAB-9DB737CA705B}" dt="2022-08-31T09:29:40.360" v="9029"/>
          <ac:spMkLst>
            <pc:docMk/>
            <pc:sldMk cId="2026128872" sldId="3473"/>
            <ac:spMk id="42" creationId="{24F8DC77-C00C-6D97-B1EF-85A8258713C6}"/>
          </ac:spMkLst>
        </pc:spChg>
        <pc:spChg chg="add mod">
          <ac:chgData name="Alexis Kinzelin" userId="e9f19f77-3c43-45b4-aa40-e880244cb77c" providerId="ADAL" clId="{6FBAEA7B-492C-4A94-BCAB-9DB737CA705B}" dt="2022-08-31T09:35:24.466" v="9056" actId="1076"/>
          <ac:spMkLst>
            <pc:docMk/>
            <pc:sldMk cId="2026128872" sldId="3473"/>
            <ac:spMk id="43" creationId="{EBACE592-EEB8-84DD-7DB2-F5C037A6311B}"/>
          </ac:spMkLst>
        </pc:spChg>
        <pc:spChg chg="add del mod">
          <ac:chgData name="Alexis Kinzelin" userId="e9f19f77-3c43-45b4-aa40-e880244cb77c" providerId="ADAL" clId="{6FBAEA7B-492C-4A94-BCAB-9DB737CA705B}" dt="2022-08-31T09:37:11.776" v="9070" actId="478"/>
          <ac:spMkLst>
            <pc:docMk/>
            <pc:sldMk cId="2026128872" sldId="3473"/>
            <ac:spMk id="45" creationId="{F408A43B-66FF-9D7C-B3C0-B7152D166288}"/>
          </ac:spMkLst>
        </pc:spChg>
        <pc:spChg chg="add mod ord">
          <ac:chgData name="Alexis Kinzelin" userId="e9f19f77-3c43-45b4-aa40-e880244cb77c" providerId="ADAL" clId="{6FBAEA7B-492C-4A94-BCAB-9DB737CA705B}" dt="2022-08-31T09:48:21.912" v="9388"/>
          <ac:spMkLst>
            <pc:docMk/>
            <pc:sldMk cId="2026128872" sldId="3473"/>
            <ac:spMk id="46" creationId="{A6B14A79-7DEE-A6EA-2E95-77CC1EDF3720}"/>
          </ac:spMkLst>
        </pc:spChg>
        <pc:grpChg chg="del">
          <ac:chgData name="Alexis Kinzelin" userId="e9f19f77-3c43-45b4-aa40-e880244cb77c" providerId="ADAL" clId="{6FBAEA7B-492C-4A94-BCAB-9DB737CA705B}" dt="2022-08-30T18:05:41.830" v="7329" actId="478"/>
          <ac:grpSpMkLst>
            <pc:docMk/>
            <pc:sldMk cId="2026128872" sldId="3473"/>
            <ac:grpSpMk id="33" creationId="{0B52DEB2-E473-0AE0-39BC-769C19285BC9}"/>
          </ac:grpSpMkLst>
        </pc:grpChg>
        <pc:grpChg chg="del">
          <ac:chgData name="Alexis Kinzelin" userId="e9f19f77-3c43-45b4-aa40-e880244cb77c" providerId="ADAL" clId="{6FBAEA7B-492C-4A94-BCAB-9DB737CA705B}" dt="2022-08-30T18:05:41.830" v="7329" actId="478"/>
          <ac:grpSpMkLst>
            <pc:docMk/>
            <pc:sldMk cId="2026128872" sldId="3473"/>
            <ac:grpSpMk id="34" creationId="{9E250E8D-5110-FE4A-055A-1BAD18A56144}"/>
          </ac:grpSpMkLst>
        </pc:grpChg>
        <pc:grpChg chg="add">
          <ac:chgData name="Alexis Kinzelin" userId="e9f19f77-3c43-45b4-aa40-e880244cb77c" providerId="ADAL" clId="{6FBAEA7B-492C-4A94-BCAB-9DB737CA705B}" dt="2022-08-31T09:45:57.107" v="9376" actId="164"/>
          <ac:grpSpMkLst>
            <pc:docMk/>
            <pc:sldMk cId="2026128872" sldId="3473"/>
            <ac:grpSpMk id="8193" creationId="{A95B4EBB-232F-D4C2-58F4-ECC409E942F9}"/>
          </ac:grpSpMkLst>
        </pc:grpChg>
        <pc:picChg chg="del">
          <ac:chgData name="Alexis Kinzelin" userId="e9f19f77-3c43-45b4-aa40-e880244cb77c" providerId="ADAL" clId="{6FBAEA7B-492C-4A94-BCAB-9DB737CA705B}" dt="2022-08-30T18:05:45.403" v="7332" actId="478"/>
          <ac:picMkLst>
            <pc:docMk/>
            <pc:sldMk cId="2026128872" sldId="3473"/>
            <ac:picMk id="5130" creationId="{C50BCC89-38E6-BC5C-0851-72DC6263D2A1}"/>
          </ac:picMkLst>
        </pc:picChg>
        <pc:picChg chg="add mod">
          <ac:chgData name="Alexis Kinzelin" userId="e9f19f77-3c43-45b4-aa40-e880244cb77c" providerId="ADAL" clId="{6FBAEA7B-492C-4A94-BCAB-9DB737CA705B}" dt="2022-08-31T09:33:34.096" v="9050" actId="1076"/>
          <ac:picMkLst>
            <pc:docMk/>
            <pc:sldMk cId="2026128872" sldId="3473"/>
            <ac:picMk id="8196" creationId="{0C12464D-4B3C-3A37-5499-8AF2F77A388E}"/>
          </ac:picMkLst>
        </pc:picChg>
        <pc:cxnChg chg="add del mod">
          <ac:chgData name="Alexis Kinzelin" userId="e9f19f77-3c43-45b4-aa40-e880244cb77c" providerId="ADAL" clId="{6FBAEA7B-492C-4A94-BCAB-9DB737CA705B}" dt="2022-08-31T09:26:29.072" v="8994" actId="478"/>
          <ac:cxnSpMkLst>
            <pc:docMk/>
            <pc:sldMk cId="2026128872" sldId="3473"/>
            <ac:cxnSpMk id="25" creationId="{75F3C631-DE10-013A-2AFA-87318F51D98E}"/>
          </ac:cxnSpMkLst>
        </pc:cxnChg>
        <pc:cxnChg chg="add mod">
          <ac:chgData name="Alexis Kinzelin" userId="e9f19f77-3c43-45b4-aa40-e880244cb77c" providerId="ADAL" clId="{6FBAEA7B-492C-4A94-BCAB-9DB737CA705B}" dt="2022-08-31T09:45:08.441" v="9372" actId="14100"/>
          <ac:cxnSpMkLst>
            <pc:docMk/>
            <pc:sldMk cId="2026128872" sldId="3473"/>
            <ac:cxnSpMk id="48" creationId="{ED845815-15F3-B1FA-0C2C-5BB97A8F3BDB}"/>
          </ac:cxnSpMkLst>
        </pc:cxnChg>
        <pc:cxnChg chg="add mod">
          <ac:chgData name="Alexis Kinzelin" userId="e9f19f77-3c43-45b4-aa40-e880244cb77c" providerId="ADAL" clId="{6FBAEA7B-492C-4A94-BCAB-9DB737CA705B}" dt="2022-08-31T09:45:16.121" v="9374" actId="14100"/>
          <ac:cxnSpMkLst>
            <pc:docMk/>
            <pc:sldMk cId="2026128872" sldId="3473"/>
            <ac:cxnSpMk id="51" creationId="{41821CB4-91FF-5353-55AD-B2D8EC7249B6}"/>
          </ac:cxnSpMkLst>
        </pc:cxnChg>
        <pc:cxnChg chg="add mod">
          <ac:chgData name="Alexis Kinzelin" userId="e9f19f77-3c43-45b4-aa40-e880244cb77c" providerId="ADAL" clId="{6FBAEA7B-492C-4A94-BCAB-9DB737CA705B}" dt="2022-08-31T09:45:11.353" v="9373" actId="14100"/>
          <ac:cxnSpMkLst>
            <pc:docMk/>
            <pc:sldMk cId="2026128872" sldId="3473"/>
            <ac:cxnSpMk id="55" creationId="{334F02FB-38CB-223C-C2F1-5F6F1A70BD76}"/>
          </ac:cxnSpMkLst>
        </pc:cxnChg>
        <pc:cxnChg chg="add mod">
          <ac:chgData name="Alexis Kinzelin" userId="e9f19f77-3c43-45b4-aa40-e880244cb77c" providerId="ADAL" clId="{6FBAEA7B-492C-4A94-BCAB-9DB737CA705B}" dt="2022-08-31T09:44:55.850" v="9370" actId="14100"/>
          <ac:cxnSpMkLst>
            <pc:docMk/>
            <pc:sldMk cId="2026128872" sldId="3473"/>
            <ac:cxnSpMk id="59" creationId="{D38B7AF8-2D7C-6E41-1234-DA42269E8A8A}"/>
          </ac:cxnSpMkLst>
        </pc:cxnChg>
      </pc:sldChg>
      <pc:sldChg chg="add del setBg">
        <pc:chgData name="Alexis Kinzelin" userId="e9f19f77-3c43-45b4-aa40-e880244cb77c" providerId="ADAL" clId="{6FBAEA7B-492C-4A94-BCAB-9DB737CA705B}" dt="2022-08-30T18:05:31.090" v="7327"/>
        <pc:sldMkLst>
          <pc:docMk/>
          <pc:sldMk cId="2593648948" sldId="3473"/>
        </pc:sldMkLst>
      </pc:sldChg>
      <pc:sldChg chg="add">
        <pc:chgData name="Alexis Kinzelin" userId="e9f19f77-3c43-45b4-aa40-e880244cb77c" providerId="ADAL" clId="{6FBAEA7B-492C-4A94-BCAB-9DB737CA705B}" dt="2022-08-30T18:07:08.854" v="7336"/>
        <pc:sldMkLst>
          <pc:docMk/>
          <pc:sldMk cId="1543407207" sldId="3474"/>
        </pc:sldMkLst>
      </pc:sldChg>
      <pc:sldChg chg="add del setBg">
        <pc:chgData name="Alexis Kinzelin" userId="e9f19f77-3c43-45b4-aa40-e880244cb77c" providerId="ADAL" clId="{6FBAEA7B-492C-4A94-BCAB-9DB737CA705B}" dt="2022-08-30T18:07:08.784" v="7335"/>
        <pc:sldMkLst>
          <pc:docMk/>
          <pc:sldMk cId="3263103230" sldId="3474"/>
        </pc:sldMkLst>
      </pc:sldChg>
      <pc:sldChg chg="add del setBg">
        <pc:chgData name="Alexis Kinzelin" userId="e9f19f77-3c43-45b4-aa40-e880244cb77c" providerId="ADAL" clId="{6FBAEA7B-492C-4A94-BCAB-9DB737CA705B}" dt="2022-08-30T18:07:15.733" v="7338"/>
        <pc:sldMkLst>
          <pc:docMk/>
          <pc:sldMk cId="2053250156" sldId="3475"/>
        </pc:sldMkLst>
      </pc:sldChg>
      <pc:sldChg chg="add">
        <pc:chgData name="Alexis Kinzelin" userId="e9f19f77-3c43-45b4-aa40-e880244cb77c" providerId="ADAL" clId="{6FBAEA7B-492C-4A94-BCAB-9DB737CA705B}" dt="2022-08-30T18:07:15.792" v="7339"/>
        <pc:sldMkLst>
          <pc:docMk/>
          <pc:sldMk cId="3576019376" sldId="3475"/>
        </pc:sldMkLst>
      </pc:sldChg>
      <pc:sldChg chg="add del setBg">
        <pc:chgData name="Alexis Kinzelin" userId="e9f19f77-3c43-45b4-aa40-e880244cb77c" providerId="ADAL" clId="{6FBAEA7B-492C-4A94-BCAB-9DB737CA705B}" dt="2022-08-30T18:07:24.610" v="7341"/>
        <pc:sldMkLst>
          <pc:docMk/>
          <pc:sldMk cId="407366145" sldId="3476"/>
        </pc:sldMkLst>
      </pc:sldChg>
      <pc:sldChg chg="add">
        <pc:chgData name="Alexis Kinzelin" userId="e9f19f77-3c43-45b4-aa40-e880244cb77c" providerId="ADAL" clId="{6FBAEA7B-492C-4A94-BCAB-9DB737CA705B}" dt="2022-08-30T18:07:24.676" v="7342"/>
        <pc:sldMkLst>
          <pc:docMk/>
          <pc:sldMk cId="3952484212" sldId="3476"/>
        </pc:sldMkLst>
      </pc:sldChg>
      <pc:sldChg chg="add del setBg">
        <pc:chgData name="Alexis Kinzelin" userId="e9f19f77-3c43-45b4-aa40-e880244cb77c" providerId="ADAL" clId="{6FBAEA7B-492C-4A94-BCAB-9DB737CA705B}" dt="2022-08-30T18:07:31.509" v="7344"/>
        <pc:sldMkLst>
          <pc:docMk/>
          <pc:sldMk cId="2808277994" sldId="3477"/>
        </pc:sldMkLst>
      </pc:sldChg>
      <pc:sldChg chg="add">
        <pc:chgData name="Alexis Kinzelin" userId="e9f19f77-3c43-45b4-aa40-e880244cb77c" providerId="ADAL" clId="{6FBAEA7B-492C-4A94-BCAB-9DB737CA705B}" dt="2022-08-30T18:07:31.571" v="7345"/>
        <pc:sldMkLst>
          <pc:docMk/>
          <pc:sldMk cId="2998308282" sldId="3477"/>
        </pc:sldMkLst>
      </pc:sldChg>
      <pc:sldChg chg="add">
        <pc:chgData name="Alexis Kinzelin" userId="e9f19f77-3c43-45b4-aa40-e880244cb77c" providerId="ADAL" clId="{6FBAEA7B-492C-4A94-BCAB-9DB737CA705B}" dt="2022-08-30T18:07:38.562" v="7348"/>
        <pc:sldMkLst>
          <pc:docMk/>
          <pc:sldMk cId="988585734" sldId="3478"/>
        </pc:sldMkLst>
      </pc:sldChg>
      <pc:sldChg chg="add del setBg">
        <pc:chgData name="Alexis Kinzelin" userId="e9f19f77-3c43-45b4-aa40-e880244cb77c" providerId="ADAL" clId="{6FBAEA7B-492C-4A94-BCAB-9DB737CA705B}" dt="2022-08-30T18:07:38.495" v="7347"/>
        <pc:sldMkLst>
          <pc:docMk/>
          <pc:sldMk cId="3866904769" sldId="3478"/>
        </pc:sldMkLst>
      </pc:sldChg>
      <pc:sldChg chg="add del setBg">
        <pc:chgData name="Alexis Kinzelin" userId="e9f19f77-3c43-45b4-aa40-e880244cb77c" providerId="ADAL" clId="{6FBAEA7B-492C-4A94-BCAB-9DB737CA705B}" dt="2022-08-30T18:08:39.128" v="7400"/>
        <pc:sldMkLst>
          <pc:docMk/>
          <pc:sldMk cId="1028678985" sldId="3479"/>
        </pc:sldMkLst>
      </pc:sldChg>
      <pc:sldChg chg="addSp delSp modSp add mod modAnim">
        <pc:chgData name="Alexis Kinzelin" userId="e9f19f77-3c43-45b4-aa40-e880244cb77c" providerId="ADAL" clId="{6FBAEA7B-492C-4A94-BCAB-9DB737CA705B}" dt="2022-08-31T10:48:03.664" v="11457" actId="121"/>
        <pc:sldMkLst>
          <pc:docMk/>
          <pc:sldMk cId="3465863823" sldId="3479"/>
        </pc:sldMkLst>
        <pc:spChg chg="add mod">
          <ac:chgData name="Alexis Kinzelin" userId="e9f19f77-3c43-45b4-aa40-e880244cb77c" providerId="ADAL" clId="{6FBAEA7B-492C-4A94-BCAB-9DB737CA705B}" dt="2022-08-31T10:23:14.617" v="10567" actId="1076"/>
          <ac:spMkLst>
            <pc:docMk/>
            <pc:sldMk cId="3465863823" sldId="3479"/>
            <ac:spMk id="2" creationId="{A53EDE40-5457-CA21-4BCF-FE96AEE4C724}"/>
          </ac:spMkLst>
        </pc:spChg>
        <pc:spChg chg="add mod">
          <ac:chgData name="Alexis Kinzelin" userId="e9f19f77-3c43-45b4-aa40-e880244cb77c" providerId="ADAL" clId="{6FBAEA7B-492C-4A94-BCAB-9DB737CA705B}" dt="2022-08-31T10:23:14.617" v="10567" actId="1076"/>
          <ac:spMkLst>
            <pc:docMk/>
            <pc:sldMk cId="3465863823" sldId="3479"/>
            <ac:spMk id="3" creationId="{E8C69BAB-DE08-4971-FC32-B784BE81C947}"/>
          </ac:spMkLst>
        </pc:spChg>
        <pc:spChg chg="add mod">
          <ac:chgData name="Alexis Kinzelin" userId="e9f19f77-3c43-45b4-aa40-e880244cb77c" providerId="ADAL" clId="{6FBAEA7B-492C-4A94-BCAB-9DB737CA705B}" dt="2022-08-31T10:23:14.617" v="10567" actId="1076"/>
          <ac:spMkLst>
            <pc:docMk/>
            <pc:sldMk cId="3465863823" sldId="3479"/>
            <ac:spMk id="5" creationId="{B66DBC22-1F13-F65C-322A-65DF51CDFC65}"/>
          </ac:spMkLst>
        </pc:spChg>
        <pc:spChg chg="add mod">
          <ac:chgData name="Alexis Kinzelin" userId="e9f19f77-3c43-45b4-aa40-e880244cb77c" providerId="ADAL" clId="{6FBAEA7B-492C-4A94-BCAB-9DB737CA705B}" dt="2022-08-31T10:23:14.617" v="10567" actId="1076"/>
          <ac:spMkLst>
            <pc:docMk/>
            <pc:sldMk cId="3465863823" sldId="3479"/>
            <ac:spMk id="6" creationId="{FB0FBFBC-F187-D653-867E-716BF89DEAAA}"/>
          </ac:spMkLst>
        </pc:spChg>
        <pc:spChg chg="del mod">
          <ac:chgData name="Alexis Kinzelin" userId="e9f19f77-3c43-45b4-aa40-e880244cb77c" providerId="ADAL" clId="{6FBAEA7B-492C-4A94-BCAB-9DB737CA705B}" dt="2022-08-31T10:03:19.969" v="9775" actId="478"/>
          <ac:spMkLst>
            <pc:docMk/>
            <pc:sldMk cId="3465863823" sldId="3479"/>
            <ac:spMk id="10" creationId="{CDD3513B-6A35-4E85-EFE5-C76E238FD3CA}"/>
          </ac:spMkLst>
        </pc:spChg>
        <pc:spChg chg="add mod">
          <ac:chgData name="Alexis Kinzelin" userId="e9f19f77-3c43-45b4-aa40-e880244cb77c" providerId="ADAL" clId="{6FBAEA7B-492C-4A94-BCAB-9DB737CA705B}" dt="2022-08-31T10:23:14.617" v="10567" actId="1076"/>
          <ac:spMkLst>
            <pc:docMk/>
            <pc:sldMk cId="3465863823" sldId="3479"/>
            <ac:spMk id="11" creationId="{30EDE8E3-25EE-2950-D93B-330000B2BB1E}"/>
          </ac:spMkLst>
        </pc:spChg>
        <pc:spChg chg="add mod">
          <ac:chgData name="Alexis Kinzelin" userId="e9f19f77-3c43-45b4-aa40-e880244cb77c" providerId="ADAL" clId="{6FBAEA7B-492C-4A94-BCAB-9DB737CA705B}" dt="2022-08-31T10:23:08.709" v="10565" actId="1076"/>
          <ac:spMkLst>
            <pc:docMk/>
            <pc:sldMk cId="3465863823" sldId="3479"/>
            <ac:spMk id="13" creationId="{F9D0C709-0FB5-9F36-A56D-48646CD37334}"/>
          </ac:spMkLst>
        </pc:spChg>
        <pc:spChg chg="add mod">
          <ac:chgData name="Alexis Kinzelin" userId="e9f19f77-3c43-45b4-aa40-e880244cb77c" providerId="ADAL" clId="{6FBAEA7B-492C-4A94-BCAB-9DB737CA705B}" dt="2022-08-31T10:23:10.452" v="10566" actId="1076"/>
          <ac:spMkLst>
            <pc:docMk/>
            <pc:sldMk cId="3465863823" sldId="3479"/>
            <ac:spMk id="14" creationId="{8591CD7B-4A98-6EB9-D3A8-40A2B2793C5E}"/>
          </ac:spMkLst>
        </pc:spChg>
        <pc:spChg chg="mod">
          <ac:chgData name="Alexis Kinzelin" userId="e9f19f77-3c43-45b4-aa40-e880244cb77c" providerId="ADAL" clId="{6FBAEA7B-492C-4A94-BCAB-9DB737CA705B}" dt="2022-08-31T10:48:03.664" v="11457" actId="121"/>
          <ac:spMkLst>
            <pc:docMk/>
            <pc:sldMk cId="3465863823" sldId="3479"/>
            <ac:spMk id="15" creationId="{F7C7C418-FB94-B1BF-B3A6-0575474035C5}"/>
          </ac:spMkLst>
        </pc:spChg>
      </pc:sldChg>
      <pc:sldChg chg="addSp delSp modSp add mod modNotesTx">
        <pc:chgData name="Alexis Kinzelin" userId="e9f19f77-3c43-45b4-aa40-e880244cb77c" providerId="ADAL" clId="{6FBAEA7B-492C-4A94-BCAB-9DB737CA705B}" dt="2022-08-31T09:14:22.641" v="8604" actId="1076"/>
        <pc:sldMkLst>
          <pc:docMk/>
          <pc:sldMk cId="1350369261" sldId="3480"/>
        </pc:sldMkLst>
        <pc:spChg chg="mod">
          <ac:chgData name="Alexis Kinzelin" userId="e9f19f77-3c43-45b4-aa40-e880244cb77c" providerId="ADAL" clId="{6FBAEA7B-492C-4A94-BCAB-9DB737CA705B}" dt="2022-08-31T08:54:07.434" v="8249" actId="20577"/>
          <ac:spMkLst>
            <pc:docMk/>
            <pc:sldMk cId="1350369261" sldId="3480"/>
            <ac:spMk id="13" creationId="{00000000-0000-0000-0000-000000000000}"/>
          </ac:spMkLst>
        </pc:spChg>
        <pc:spChg chg="mod">
          <ac:chgData name="Alexis Kinzelin" userId="e9f19f77-3c43-45b4-aa40-e880244cb77c" providerId="ADAL" clId="{6FBAEA7B-492C-4A94-BCAB-9DB737CA705B}" dt="2022-08-31T08:56:16.365" v="8376" actId="20577"/>
          <ac:spMkLst>
            <pc:docMk/>
            <pc:sldMk cId="1350369261" sldId="3480"/>
            <ac:spMk id="14" creationId="{00000000-0000-0000-0000-000000000000}"/>
          </ac:spMkLst>
        </pc:spChg>
        <pc:grpChg chg="del mod">
          <ac:chgData name="Alexis Kinzelin" userId="e9f19f77-3c43-45b4-aa40-e880244cb77c" providerId="ADAL" clId="{6FBAEA7B-492C-4A94-BCAB-9DB737CA705B}" dt="2022-08-31T08:59:48.231" v="8402" actId="478"/>
          <ac:grpSpMkLst>
            <pc:docMk/>
            <pc:sldMk cId="1350369261" sldId="3480"/>
            <ac:grpSpMk id="6" creationId="{00000000-0000-0000-0000-000000000000}"/>
          </ac:grpSpMkLst>
        </pc:grpChg>
        <pc:grpChg chg="del mod ord">
          <ac:chgData name="Alexis Kinzelin" userId="e9f19f77-3c43-45b4-aa40-e880244cb77c" providerId="ADAL" clId="{6FBAEA7B-492C-4A94-BCAB-9DB737CA705B}" dt="2022-08-31T08:59:09.985" v="8391" actId="478"/>
          <ac:grpSpMkLst>
            <pc:docMk/>
            <pc:sldMk cId="1350369261" sldId="3480"/>
            <ac:grpSpMk id="9" creationId="{00000000-0000-0000-0000-000000000000}"/>
          </ac:grpSpMkLst>
        </pc:grpChg>
        <pc:grpChg chg="add del mod">
          <ac:chgData name="Alexis Kinzelin" userId="e9f19f77-3c43-45b4-aa40-e880244cb77c" providerId="ADAL" clId="{6FBAEA7B-492C-4A94-BCAB-9DB737CA705B}" dt="2022-08-31T08:59:45.768" v="8400" actId="478"/>
          <ac:grpSpMkLst>
            <pc:docMk/>
            <pc:sldMk cId="1350369261" sldId="3480"/>
            <ac:grpSpMk id="15" creationId="{AC84CB16-0FD7-F146-B727-AA171B04BBE5}"/>
          </ac:grpSpMkLst>
        </pc:grpChg>
        <pc:grpChg chg="add del">
          <ac:chgData name="Alexis Kinzelin" userId="e9f19f77-3c43-45b4-aa40-e880244cb77c" providerId="ADAL" clId="{6FBAEA7B-492C-4A94-BCAB-9DB737CA705B}" dt="2022-08-31T09:11:38.587" v="8545" actId="478"/>
          <ac:grpSpMkLst>
            <pc:docMk/>
            <pc:sldMk cId="1350369261" sldId="3480"/>
            <ac:grpSpMk id="23" creationId="{E3975F26-2F2A-56CC-BFDE-8768ADDE2523}"/>
          </ac:grpSpMkLst>
        </pc:grpChg>
        <pc:grpChg chg="add del mod">
          <ac:chgData name="Alexis Kinzelin" userId="e9f19f77-3c43-45b4-aa40-e880244cb77c" providerId="ADAL" clId="{6FBAEA7B-492C-4A94-BCAB-9DB737CA705B}" dt="2022-08-31T09:12:53.929" v="8566" actId="478"/>
          <ac:grpSpMkLst>
            <pc:docMk/>
            <pc:sldMk cId="1350369261" sldId="3480"/>
            <ac:grpSpMk id="24" creationId="{7E0A7230-56D4-9011-BB11-D98EB8842F45}"/>
          </ac:grpSpMkLst>
        </pc:grpChg>
        <pc:grpChg chg="add del mod">
          <ac:chgData name="Alexis Kinzelin" userId="e9f19f77-3c43-45b4-aa40-e880244cb77c" providerId="ADAL" clId="{6FBAEA7B-492C-4A94-BCAB-9DB737CA705B}" dt="2022-08-31T09:12:56.199" v="8567" actId="478"/>
          <ac:grpSpMkLst>
            <pc:docMk/>
            <pc:sldMk cId="1350369261" sldId="3480"/>
            <ac:grpSpMk id="25" creationId="{3300603B-E706-87CC-F2E7-578778792FF3}"/>
          </ac:grpSpMkLst>
        </pc:grpChg>
        <pc:graphicFrameChg chg="add del mod modGraphic">
          <ac:chgData name="Alexis Kinzelin" userId="e9f19f77-3c43-45b4-aa40-e880244cb77c" providerId="ADAL" clId="{6FBAEA7B-492C-4A94-BCAB-9DB737CA705B}" dt="2022-08-31T09:11:03.626" v="8532" actId="478"/>
          <ac:graphicFrameMkLst>
            <pc:docMk/>
            <pc:sldMk cId="1350369261" sldId="3480"/>
            <ac:graphicFrameMk id="27" creationId="{309E9BB3-B9B9-4B57-2A1A-E7D70AEA6794}"/>
          </ac:graphicFrameMkLst>
        </pc:graphicFrameChg>
        <pc:graphicFrameChg chg="add mod ord modGraphic">
          <ac:chgData name="Alexis Kinzelin" userId="e9f19f77-3c43-45b4-aa40-e880244cb77c" providerId="ADAL" clId="{6FBAEA7B-492C-4A94-BCAB-9DB737CA705B}" dt="2022-08-31T09:13:49.675" v="8592" actId="1076"/>
          <ac:graphicFrameMkLst>
            <pc:docMk/>
            <pc:sldMk cId="1350369261" sldId="3480"/>
            <ac:graphicFrameMk id="29" creationId="{9185E08D-9F7A-F5AB-367C-506B99C44F25}"/>
          </ac:graphicFrameMkLst>
        </pc:graphicFrameChg>
        <pc:graphicFrameChg chg="add mod ord modGraphic">
          <ac:chgData name="Alexis Kinzelin" userId="e9f19f77-3c43-45b4-aa40-e880244cb77c" providerId="ADAL" clId="{6FBAEA7B-492C-4A94-BCAB-9DB737CA705B}" dt="2022-08-31T09:13:57.813" v="8597" actId="1076"/>
          <ac:graphicFrameMkLst>
            <pc:docMk/>
            <pc:sldMk cId="1350369261" sldId="3480"/>
            <ac:graphicFrameMk id="31" creationId="{470DCFA3-F778-C42A-AD8D-1AB538892CBF}"/>
          </ac:graphicFrameMkLst>
        </pc:graphicFrameChg>
        <pc:graphicFrameChg chg="add mod modGraphic">
          <ac:chgData name="Alexis Kinzelin" userId="e9f19f77-3c43-45b4-aa40-e880244cb77c" providerId="ADAL" clId="{6FBAEA7B-492C-4A94-BCAB-9DB737CA705B}" dt="2022-08-31T09:13:59.181" v="8598" actId="1076"/>
          <ac:graphicFrameMkLst>
            <pc:docMk/>
            <pc:sldMk cId="1350369261" sldId="3480"/>
            <ac:graphicFrameMk id="33" creationId="{36B18C96-1EFD-0C44-4AB6-743FD19770D3}"/>
          </ac:graphicFrameMkLst>
        </pc:graphicFrameChg>
        <pc:picChg chg="add del mod">
          <ac:chgData name="Alexis Kinzelin" userId="e9f19f77-3c43-45b4-aa40-e880244cb77c" providerId="ADAL" clId="{6FBAEA7B-492C-4A94-BCAB-9DB737CA705B}" dt="2022-08-31T08:59:45.768" v="8400" actId="478"/>
          <ac:picMkLst>
            <pc:docMk/>
            <pc:sldMk cId="1350369261" sldId="3480"/>
            <ac:picMk id="2" creationId="{90C3246D-9439-34E5-4345-9DC0F1D1371C}"/>
          </ac:picMkLst>
        </pc:picChg>
        <pc:picChg chg="mod">
          <ac:chgData name="Alexis Kinzelin" userId="e9f19f77-3c43-45b4-aa40-e880244cb77c" providerId="ADAL" clId="{6FBAEA7B-492C-4A94-BCAB-9DB737CA705B}" dt="2022-08-31T09:00:21.045" v="8427" actId="1076"/>
          <ac:picMkLst>
            <pc:docMk/>
            <pc:sldMk cId="1350369261" sldId="3480"/>
            <ac:picMk id="5" creationId="{00000000-0000-0000-0000-000000000000}"/>
          </ac:picMkLst>
        </pc:picChg>
        <pc:picChg chg="del mod ord">
          <ac:chgData name="Alexis Kinzelin" userId="e9f19f77-3c43-45b4-aa40-e880244cb77c" providerId="ADAL" clId="{6FBAEA7B-492C-4A94-BCAB-9DB737CA705B}" dt="2022-08-31T08:59:34.675" v="8398" actId="478"/>
          <ac:picMkLst>
            <pc:docMk/>
            <pc:sldMk cId="1350369261" sldId="3480"/>
            <ac:picMk id="8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1T08:58:12.223" v="8379" actId="1076"/>
          <ac:picMkLst>
            <pc:docMk/>
            <pc:sldMk cId="1350369261" sldId="3480"/>
            <ac:picMk id="11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1T09:14:04.764" v="8599" actId="1076"/>
          <ac:picMkLst>
            <pc:docMk/>
            <pc:sldMk cId="1350369261" sldId="3480"/>
            <ac:picMk id="12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1T08:58:20.039" v="8382"/>
          <ac:picMkLst>
            <pc:docMk/>
            <pc:sldMk cId="1350369261" sldId="3480"/>
            <ac:picMk id="16" creationId="{06604668-FF64-3FBB-0BFD-1901B8AADA1C}"/>
          </ac:picMkLst>
        </pc:picChg>
        <pc:picChg chg="add mod">
          <ac:chgData name="Alexis Kinzelin" userId="e9f19f77-3c43-45b4-aa40-e880244cb77c" providerId="ADAL" clId="{6FBAEA7B-492C-4A94-BCAB-9DB737CA705B}" dt="2022-08-31T09:12:43.836" v="8562" actId="1035"/>
          <ac:picMkLst>
            <pc:docMk/>
            <pc:sldMk cId="1350369261" sldId="3480"/>
            <ac:picMk id="17" creationId="{54A0C53F-258C-A0C6-E614-A4F8D7BAB78C}"/>
          </ac:picMkLst>
        </pc:picChg>
        <pc:picChg chg="add del mod">
          <ac:chgData name="Alexis Kinzelin" userId="e9f19f77-3c43-45b4-aa40-e880244cb77c" providerId="ADAL" clId="{6FBAEA7B-492C-4A94-BCAB-9DB737CA705B}" dt="2022-08-31T09:00:25.957" v="8429" actId="478"/>
          <ac:picMkLst>
            <pc:docMk/>
            <pc:sldMk cId="1350369261" sldId="3480"/>
            <ac:picMk id="18" creationId="{81EE8E7B-15FA-C7EB-35AC-5F7CA5D534EE}"/>
          </ac:picMkLst>
        </pc:picChg>
        <pc:picChg chg="add mod">
          <ac:chgData name="Alexis Kinzelin" userId="e9f19f77-3c43-45b4-aa40-e880244cb77c" providerId="ADAL" clId="{6FBAEA7B-492C-4A94-BCAB-9DB737CA705B}" dt="2022-08-31T09:12:43.836" v="8562" actId="1035"/>
          <ac:picMkLst>
            <pc:docMk/>
            <pc:sldMk cId="1350369261" sldId="3480"/>
            <ac:picMk id="20" creationId="{E9A135B5-0544-AB1C-69B8-20FE5E73B6CB}"/>
          </ac:picMkLst>
        </pc:picChg>
        <pc:picChg chg="add del mod">
          <ac:chgData name="Alexis Kinzelin" userId="e9f19f77-3c43-45b4-aa40-e880244cb77c" providerId="ADAL" clId="{6FBAEA7B-492C-4A94-BCAB-9DB737CA705B}" dt="2022-08-31T09:01:17.911" v="8438" actId="478"/>
          <ac:picMkLst>
            <pc:docMk/>
            <pc:sldMk cId="1350369261" sldId="3480"/>
            <ac:picMk id="22" creationId="{023075AF-608D-4BE2-42BF-5A7AD3E95335}"/>
          </ac:picMkLst>
        </pc:picChg>
        <pc:picChg chg="add mod">
          <ac:chgData name="Alexis Kinzelin" userId="e9f19f77-3c43-45b4-aa40-e880244cb77c" providerId="ADAL" clId="{6FBAEA7B-492C-4A94-BCAB-9DB737CA705B}" dt="2022-08-31T09:14:22.641" v="8604" actId="1076"/>
          <ac:picMkLst>
            <pc:docMk/>
            <pc:sldMk cId="1350369261" sldId="3480"/>
            <ac:picMk id="35" creationId="{A69FABB7-85D0-0F6D-9960-3B1AB1F2D549}"/>
          </ac:picMkLst>
        </pc:picChg>
        <pc:picChg chg="add mod">
          <ac:chgData name="Alexis Kinzelin" userId="e9f19f77-3c43-45b4-aa40-e880244cb77c" providerId="ADAL" clId="{6FBAEA7B-492C-4A94-BCAB-9DB737CA705B}" dt="2022-08-31T09:00:21.045" v="8427" actId="1076"/>
          <ac:picMkLst>
            <pc:docMk/>
            <pc:sldMk cId="1350369261" sldId="3480"/>
            <ac:picMk id="6146" creationId="{282F7655-20C4-235B-3AE1-8644C7CF40BE}"/>
          </ac:picMkLst>
        </pc:picChg>
        <pc:picChg chg="add mod">
          <ac:chgData name="Alexis Kinzelin" userId="e9f19f77-3c43-45b4-aa40-e880244cb77c" providerId="ADAL" clId="{6FBAEA7B-492C-4A94-BCAB-9DB737CA705B}" dt="2022-08-31T09:12:43.836" v="8562" actId="1035"/>
          <ac:picMkLst>
            <pc:docMk/>
            <pc:sldMk cId="1350369261" sldId="3480"/>
            <ac:picMk id="6148" creationId="{55704254-766F-4F3F-348F-FB88246D6C26}"/>
          </ac:picMkLst>
        </pc:picChg>
        <pc:picChg chg="add mod">
          <ac:chgData name="Alexis Kinzelin" userId="e9f19f77-3c43-45b4-aa40-e880244cb77c" providerId="ADAL" clId="{6FBAEA7B-492C-4A94-BCAB-9DB737CA705B}" dt="2022-08-31T09:12:43.836" v="8562" actId="1035"/>
          <ac:picMkLst>
            <pc:docMk/>
            <pc:sldMk cId="1350369261" sldId="3480"/>
            <ac:picMk id="6150" creationId="{2D4785DB-E103-B2BE-D225-4481797036B4}"/>
          </ac:picMkLst>
        </pc:picChg>
      </pc:sldChg>
      <pc:sldChg chg="add del setBg">
        <pc:chgData name="Alexis Kinzelin" userId="e9f19f77-3c43-45b4-aa40-e880244cb77c" providerId="ADAL" clId="{6FBAEA7B-492C-4A94-BCAB-9DB737CA705B}" dt="2022-08-31T08:54:03.980" v="8237"/>
        <pc:sldMkLst>
          <pc:docMk/>
          <pc:sldMk cId="3573787843" sldId="3480"/>
        </pc:sldMkLst>
      </pc:sldChg>
      <pc:sldChg chg="add del setBg">
        <pc:chgData name="Alexis Kinzelin" userId="e9f19f77-3c43-45b4-aa40-e880244cb77c" providerId="ADAL" clId="{6FBAEA7B-492C-4A94-BCAB-9DB737CA705B}" dt="2022-08-31T09:01:41.748" v="8446"/>
        <pc:sldMkLst>
          <pc:docMk/>
          <pc:sldMk cId="732771159" sldId="3481"/>
        </pc:sldMkLst>
      </pc:sldChg>
      <pc:sldChg chg="addSp delSp modSp add mod">
        <pc:chgData name="Alexis Kinzelin" userId="e9f19f77-3c43-45b4-aa40-e880244cb77c" providerId="ADAL" clId="{6FBAEA7B-492C-4A94-BCAB-9DB737CA705B}" dt="2022-08-31T09:11:11.145" v="8536" actId="478"/>
        <pc:sldMkLst>
          <pc:docMk/>
          <pc:sldMk cId="2296895526" sldId="3481"/>
        </pc:sldMkLst>
        <pc:spChg chg="del">
          <ac:chgData name="Alexis Kinzelin" userId="e9f19f77-3c43-45b4-aa40-e880244cb77c" providerId="ADAL" clId="{6FBAEA7B-492C-4A94-BCAB-9DB737CA705B}" dt="2022-08-31T09:01:44.150" v="8448" actId="478"/>
          <ac:spMkLst>
            <pc:docMk/>
            <pc:sldMk cId="2296895526" sldId="3481"/>
            <ac:spMk id="13" creationId="{00000000-0000-0000-0000-000000000000}"/>
          </ac:spMkLst>
        </pc:spChg>
        <pc:spChg chg="del">
          <ac:chgData name="Alexis Kinzelin" userId="e9f19f77-3c43-45b4-aa40-e880244cb77c" providerId="ADAL" clId="{6FBAEA7B-492C-4A94-BCAB-9DB737CA705B}" dt="2022-08-31T09:01:44.150" v="8448" actId="478"/>
          <ac:spMkLst>
            <pc:docMk/>
            <pc:sldMk cId="2296895526" sldId="3481"/>
            <ac:spMk id="14" creationId="{00000000-0000-0000-0000-000000000000}"/>
          </ac:spMkLst>
        </pc:spChg>
        <pc:grpChg chg="add mod">
          <ac:chgData name="Alexis Kinzelin" userId="e9f19f77-3c43-45b4-aa40-e880244cb77c" providerId="ADAL" clId="{6FBAEA7B-492C-4A94-BCAB-9DB737CA705B}" dt="2022-08-31T09:03:22.772" v="8479" actId="14100"/>
          <ac:grpSpMkLst>
            <pc:docMk/>
            <pc:sldMk cId="2296895526" sldId="3481"/>
            <ac:grpSpMk id="2" creationId="{2D2642E4-F6F7-0421-574D-576AA37C2D49}"/>
          </ac:grpSpMkLst>
        </pc:grpChg>
        <pc:picChg chg="del">
          <ac:chgData name="Alexis Kinzelin" userId="e9f19f77-3c43-45b4-aa40-e880244cb77c" providerId="ADAL" clId="{6FBAEA7B-492C-4A94-BCAB-9DB737CA705B}" dt="2022-08-31T09:01:44.150" v="8448" actId="478"/>
          <ac:picMkLst>
            <pc:docMk/>
            <pc:sldMk cId="2296895526" sldId="3481"/>
            <ac:picMk id="3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1T09:01:44.150" v="8448" actId="478"/>
          <ac:picMkLst>
            <pc:docMk/>
            <pc:sldMk cId="2296895526" sldId="3481"/>
            <ac:picMk id="4" creationId="{00000000-0000-0000-0000-000000000000}"/>
          </ac:picMkLst>
        </pc:picChg>
        <pc:picChg chg="mod">
          <ac:chgData name="Alexis Kinzelin" userId="e9f19f77-3c43-45b4-aa40-e880244cb77c" providerId="ADAL" clId="{6FBAEA7B-492C-4A94-BCAB-9DB737CA705B}" dt="2022-08-31T09:03:22.772" v="8479" actId="14100"/>
          <ac:picMkLst>
            <pc:docMk/>
            <pc:sldMk cId="2296895526" sldId="3481"/>
            <ac:picMk id="5" creationId="{00000000-0000-0000-0000-000000000000}"/>
          </ac:picMkLst>
        </pc:picChg>
        <pc:picChg chg="del mod">
          <ac:chgData name="Alexis Kinzelin" userId="e9f19f77-3c43-45b4-aa40-e880244cb77c" providerId="ADAL" clId="{6FBAEA7B-492C-4A94-BCAB-9DB737CA705B}" dt="2022-08-31T09:11:09.761" v="8535" actId="478"/>
          <ac:picMkLst>
            <pc:docMk/>
            <pc:sldMk cId="2296895526" sldId="3481"/>
            <ac:picMk id="11" creationId="{00000000-0000-0000-0000-000000000000}"/>
          </ac:picMkLst>
        </pc:picChg>
        <pc:picChg chg="del mod">
          <ac:chgData name="Alexis Kinzelin" userId="e9f19f77-3c43-45b4-aa40-e880244cb77c" providerId="ADAL" clId="{6FBAEA7B-492C-4A94-BCAB-9DB737CA705B}" dt="2022-08-31T09:11:11.145" v="8536" actId="478"/>
          <ac:picMkLst>
            <pc:docMk/>
            <pc:sldMk cId="2296895526" sldId="3481"/>
            <ac:picMk id="12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1T09:01:53.934" v="8451" actId="478"/>
          <ac:picMkLst>
            <pc:docMk/>
            <pc:sldMk cId="2296895526" sldId="3481"/>
            <ac:picMk id="17" creationId="{54A0C53F-258C-A0C6-E614-A4F8D7BAB78C}"/>
          </ac:picMkLst>
        </pc:picChg>
        <pc:picChg chg="del">
          <ac:chgData name="Alexis Kinzelin" userId="e9f19f77-3c43-45b4-aa40-e880244cb77c" providerId="ADAL" clId="{6FBAEA7B-492C-4A94-BCAB-9DB737CA705B}" dt="2022-08-31T09:01:53.934" v="8451" actId="478"/>
          <ac:picMkLst>
            <pc:docMk/>
            <pc:sldMk cId="2296895526" sldId="3481"/>
            <ac:picMk id="20" creationId="{E9A135B5-0544-AB1C-69B8-20FE5E73B6CB}"/>
          </ac:picMkLst>
        </pc:picChg>
        <pc:picChg chg="mod">
          <ac:chgData name="Alexis Kinzelin" userId="e9f19f77-3c43-45b4-aa40-e880244cb77c" providerId="ADAL" clId="{6FBAEA7B-492C-4A94-BCAB-9DB737CA705B}" dt="2022-08-31T09:03:22.772" v="8479" actId="14100"/>
          <ac:picMkLst>
            <pc:docMk/>
            <pc:sldMk cId="2296895526" sldId="3481"/>
            <ac:picMk id="6146" creationId="{282F7655-20C4-235B-3AE1-8644C7CF40BE}"/>
          </ac:picMkLst>
        </pc:picChg>
        <pc:picChg chg="del">
          <ac:chgData name="Alexis Kinzelin" userId="e9f19f77-3c43-45b4-aa40-e880244cb77c" providerId="ADAL" clId="{6FBAEA7B-492C-4A94-BCAB-9DB737CA705B}" dt="2022-08-31T09:01:53.934" v="8451" actId="478"/>
          <ac:picMkLst>
            <pc:docMk/>
            <pc:sldMk cId="2296895526" sldId="3481"/>
            <ac:picMk id="6148" creationId="{55704254-766F-4F3F-348F-FB88246D6C26}"/>
          </ac:picMkLst>
        </pc:picChg>
        <pc:picChg chg="del">
          <ac:chgData name="Alexis Kinzelin" userId="e9f19f77-3c43-45b4-aa40-e880244cb77c" providerId="ADAL" clId="{6FBAEA7B-492C-4A94-BCAB-9DB737CA705B}" dt="2022-08-31T09:01:53.934" v="8451" actId="478"/>
          <ac:picMkLst>
            <pc:docMk/>
            <pc:sldMk cId="2296895526" sldId="3481"/>
            <ac:picMk id="6150" creationId="{2D4785DB-E103-B2BE-D225-4481797036B4}"/>
          </ac:picMkLst>
        </pc:picChg>
      </pc:sldChg>
      <pc:sldChg chg="add del setBg">
        <pc:chgData name="Alexis Kinzelin" userId="e9f19f77-3c43-45b4-aa40-e880244cb77c" providerId="ADAL" clId="{6FBAEA7B-492C-4A94-BCAB-9DB737CA705B}" dt="2022-08-31T09:02:43.361" v="8466"/>
        <pc:sldMkLst>
          <pc:docMk/>
          <pc:sldMk cId="697046197" sldId="3482"/>
        </pc:sldMkLst>
      </pc:sldChg>
      <pc:sldChg chg="addSp delSp modSp add mod">
        <pc:chgData name="Alexis Kinzelin" userId="e9f19f77-3c43-45b4-aa40-e880244cb77c" providerId="ADAL" clId="{6FBAEA7B-492C-4A94-BCAB-9DB737CA705B}" dt="2022-08-31T09:11:07.801" v="8534" actId="478"/>
        <pc:sldMkLst>
          <pc:docMk/>
          <pc:sldMk cId="1825230357" sldId="3482"/>
        </pc:sldMkLst>
        <pc:grpChg chg="del">
          <ac:chgData name="Alexis Kinzelin" userId="e9f19f77-3c43-45b4-aa40-e880244cb77c" providerId="ADAL" clId="{6FBAEA7B-492C-4A94-BCAB-9DB737CA705B}" dt="2022-08-31T09:02:57.186" v="8471" actId="478"/>
          <ac:grpSpMkLst>
            <pc:docMk/>
            <pc:sldMk cId="1825230357" sldId="3482"/>
            <ac:grpSpMk id="2" creationId="{2D2642E4-F6F7-0421-574D-576AA37C2D49}"/>
          </ac:grpSpMkLst>
        </pc:grpChg>
        <pc:grpChg chg="add mod">
          <ac:chgData name="Alexis Kinzelin" userId="e9f19f77-3c43-45b4-aa40-e880244cb77c" providerId="ADAL" clId="{6FBAEA7B-492C-4A94-BCAB-9DB737CA705B}" dt="2022-08-31T09:03:59.931" v="8493" actId="1076"/>
          <ac:grpSpMkLst>
            <pc:docMk/>
            <pc:sldMk cId="1825230357" sldId="3482"/>
            <ac:grpSpMk id="3" creationId="{D66B9D1B-F4CF-311F-7EFA-4FC886A30A34}"/>
          </ac:grpSpMkLst>
        </pc:grpChg>
        <pc:picChg chg="mod">
          <ac:chgData name="Alexis Kinzelin" userId="e9f19f77-3c43-45b4-aa40-e880244cb77c" providerId="ADAL" clId="{6FBAEA7B-492C-4A94-BCAB-9DB737CA705B}" dt="2022-08-31T09:03:59.931" v="8493" actId="1076"/>
          <ac:picMkLst>
            <pc:docMk/>
            <pc:sldMk cId="1825230357" sldId="3482"/>
            <ac:picMk id="4" creationId="{31E207F7-0FA8-0A8D-1306-68DC631BE1F8}"/>
          </ac:picMkLst>
        </pc:picChg>
        <pc:picChg chg="mod">
          <ac:chgData name="Alexis Kinzelin" userId="e9f19f77-3c43-45b4-aa40-e880244cb77c" providerId="ADAL" clId="{6FBAEA7B-492C-4A94-BCAB-9DB737CA705B}" dt="2022-08-31T09:03:59.931" v="8493" actId="1076"/>
          <ac:picMkLst>
            <pc:docMk/>
            <pc:sldMk cId="1825230357" sldId="3482"/>
            <ac:picMk id="6" creationId="{598A5C15-55A4-4C8F-F670-8D7272BC5CEF}"/>
          </ac:picMkLst>
        </pc:picChg>
        <pc:picChg chg="del">
          <ac:chgData name="Alexis Kinzelin" userId="e9f19f77-3c43-45b4-aa40-e880244cb77c" providerId="ADAL" clId="{6FBAEA7B-492C-4A94-BCAB-9DB737CA705B}" dt="2022-08-31T09:11:06.969" v="8533" actId="478"/>
          <ac:picMkLst>
            <pc:docMk/>
            <pc:sldMk cId="1825230357" sldId="3482"/>
            <ac:picMk id="11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1T09:11:07.801" v="8534" actId="478"/>
          <ac:picMkLst>
            <pc:docMk/>
            <pc:sldMk cId="1825230357" sldId="3482"/>
            <ac:picMk id="12" creationId="{00000000-0000-0000-0000-000000000000}"/>
          </ac:picMkLst>
        </pc:picChg>
      </pc:sldChg>
      <pc:sldChg chg="add del setBg">
        <pc:chgData name="Alexis Kinzelin" userId="e9f19f77-3c43-45b4-aa40-e880244cb77c" providerId="ADAL" clId="{6FBAEA7B-492C-4A94-BCAB-9DB737CA705B}" dt="2022-08-31T09:02:46.419" v="8469"/>
        <pc:sldMkLst>
          <pc:docMk/>
          <pc:sldMk cId="2043375563" sldId="3483"/>
        </pc:sldMkLst>
      </pc:sldChg>
      <pc:sldChg chg="addSp delSp modSp add mod">
        <pc:chgData name="Alexis Kinzelin" userId="e9f19f77-3c43-45b4-aa40-e880244cb77c" providerId="ADAL" clId="{6FBAEA7B-492C-4A94-BCAB-9DB737CA705B}" dt="2022-08-31T09:11:14.827" v="8538" actId="478"/>
        <pc:sldMkLst>
          <pc:docMk/>
          <pc:sldMk cId="2570402132" sldId="3483"/>
        </pc:sldMkLst>
        <pc:grpChg chg="del">
          <ac:chgData name="Alexis Kinzelin" userId="e9f19f77-3c43-45b4-aa40-e880244cb77c" providerId="ADAL" clId="{6FBAEA7B-492C-4A94-BCAB-9DB737CA705B}" dt="2022-08-31T09:04:04.230" v="8494" actId="478"/>
          <ac:grpSpMkLst>
            <pc:docMk/>
            <pc:sldMk cId="2570402132" sldId="3483"/>
            <ac:grpSpMk id="2" creationId="{2D2642E4-F6F7-0421-574D-576AA37C2D49}"/>
          </ac:grpSpMkLst>
        </pc:grpChg>
        <pc:grpChg chg="add mod">
          <ac:chgData name="Alexis Kinzelin" userId="e9f19f77-3c43-45b4-aa40-e880244cb77c" providerId="ADAL" clId="{6FBAEA7B-492C-4A94-BCAB-9DB737CA705B}" dt="2022-08-31T09:04:43.739" v="8511" actId="14100"/>
          <ac:grpSpMkLst>
            <pc:docMk/>
            <pc:sldMk cId="2570402132" sldId="3483"/>
            <ac:grpSpMk id="3" creationId="{EEE88386-A29C-209F-834A-370085DB2E6E}"/>
          </ac:grpSpMkLst>
        </pc:grpChg>
        <pc:picChg chg="mod">
          <ac:chgData name="Alexis Kinzelin" userId="e9f19f77-3c43-45b4-aa40-e880244cb77c" providerId="ADAL" clId="{6FBAEA7B-492C-4A94-BCAB-9DB737CA705B}" dt="2022-08-31T09:04:43.739" v="8511" actId="14100"/>
          <ac:picMkLst>
            <pc:docMk/>
            <pc:sldMk cId="2570402132" sldId="3483"/>
            <ac:picMk id="4" creationId="{FDBD4B56-2EE5-9135-60CA-4109041FD0BD}"/>
          </ac:picMkLst>
        </pc:picChg>
        <pc:picChg chg="mod">
          <ac:chgData name="Alexis Kinzelin" userId="e9f19f77-3c43-45b4-aa40-e880244cb77c" providerId="ADAL" clId="{6FBAEA7B-492C-4A94-BCAB-9DB737CA705B}" dt="2022-08-31T09:04:43.739" v="8511" actId="14100"/>
          <ac:picMkLst>
            <pc:docMk/>
            <pc:sldMk cId="2570402132" sldId="3483"/>
            <ac:picMk id="6" creationId="{5E89C99C-4548-F685-52CF-5DD28C3AFA58}"/>
          </ac:picMkLst>
        </pc:picChg>
        <pc:picChg chg="del">
          <ac:chgData name="Alexis Kinzelin" userId="e9f19f77-3c43-45b4-aa40-e880244cb77c" providerId="ADAL" clId="{6FBAEA7B-492C-4A94-BCAB-9DB737CA705B}" dt="2022-08-31T09:11:13.634" v="8537" actId="478"/>
          <ac:picMkLst>
            <pc:docMk/>
            <pc:sldMk cId="2570402132" sldId="3483"/>
            <ac:picMk id="11" creationId="{00000000-0000-0000-0000-000000000000}"/>
          </ac:picMkLst>
        </pc:picChg>
        <pc:picChg chg="del">
          <ac:chgData name="Alexis Kinzelin" userId="e9f19f77-3c43-45b4-aa40-e880244cb77c" providerId="ADAL" clId="{6FBAEA7B-492C-4A94-BCAB-9DB737CA705B}" dt="2022-08-31T09:11:14.827" v="8538" actId="478"/>
          <ac:picMkLst>
            <pc:docMk/>
            <pc:sldMk cId="2570402132" sldId="3483"/>
            <ac:picMk id="12" creationId="{00000000-0000-0000-0000-000000000000}"/>
          </ac:picMkLst>
        </pc:picChg>
      </pc:sldChg>
      <pc:sldChg chg="addSp delSp modSp add del mod setBg modShow modNotesTx">
        <pc:chgData name="Alexis Kinzelin" userId="e9f19f77-3c43-45b4-aa40-e880244cb77c" providerId="ADAL" clId="{6FBAEA7B-492C-4A94-BCAB-9DB737CA705B}" dt="2022-08-31T10:00:40.609" v="9706" actId="113"/>
        <pc:sldMkLst>
          <pc:docMk/>
          <pc:sldMk cId="0" sldId="3484"/>
        </pc:sldMkLst>
        <pc:spChg chg="add del">
          <ac:chgData name="Alexis Kinzelin" userId="e9f19f77-3c43-45b4-aa40-e880244cb77c" providerId="ADAL" clId="{6FBAEA7B-492C-4A94-BCAB-9DB737CA705B}" dt="2022-08-31T09:59:43.173" v="9699" actId="22"/>
          <ac:spMkLst>
            <pc:docMk/>
            <pc:sldMk cId="0" sldId="3484"/>
            <ac:spMk id="9" creationId="{F194B6D6-CC49-E029-5F89-99B56141BC43}"/>
          </ac:spMkLst>
        </pc:spChg>
        <pc:spChg chg="add del mod">
          <ac:chgData name="Alexis Kinzelin" userId="e9f19f77-3c43-45b4-aa40-e880244cb77c" providerId="ADAL" clId="{6FBAEA7B-492C-4A94-BCAB-9DB737CA705B}" dt="2022-08-31T09:59:46.480" v="9702" actId="478"/>
          <ac:spMkLst>
            <pc:docMk/>
            <pc:sldMk cId="0" sldId="3484"/>
            <ac:spMk id="15" creationId="{7F2DFC29-35F4-ACB9-095F-87C999B776F9}"/>
          </ac:spMkLst>
        </pc:spChg>
      </pc:sldChg>
      <pc:sldChg chg="add del">
        <pc:chgData name="Alexis Kinzelin" userId="e9f19f77-3c43-45b4-aa40-e880244cb77c" providerId="ADAL" clId="{6FBAEA7B-492C-4A94-BCAB-9DB737CA705B}" dt="2022-08-31T09:57:43.755" v="9613" actId="47"/>
        <pc:sldMkLst>
          <pc:docMk/>
          <pc:sldMk cId="300607861" sldId="3484"/>
        </pc:sldMkLst>
      </pc:sldChg>
      <pc:sldChg chg="add del setBg">
        <pc:chgData name="Alexis Kinzelin" userId="e9f19f77-3c43-45b4-aa40-e880244cb77c" providerId="ADAL" clId="{6FBAEA7B-492C-4A94-BCAB-9DB737CA705B}" dt="2022-08-31T09:53:25.009" v="9610"/>
        <pc:sldMkLst>
          <pc:docMk/>
          <pc:sldMk cId="2711956265" sldId="3484"/>
        </pc:sldMkLst>
      </pc:sldChg>
      <pc:sldChg chg="add del">
        <pc:chgData name="Alexis Kinzelin" userId="e9f19f77-3c43-45b4-aa40-e880244cb77c" providerId="ADAL" clId="{6FBAEA7B-492C-4A94-BCAB-9DB737CA705B}" dt="2022-08-31T09:57:43.755" v="9613" actId="47"/>
        <pc:sldMkLst>
          <pc:docMk/>
          <pc:sldMk cId="697505878" sldId="3485"/>
        </pc:sldMkLst>
      </pc:sldChg>
      <pc:sldChg chg="add del setBg">
        <pc:chgData name="Alexis Kinzelin" userId="e9f19f77-3c43-45b4-aa40-e880244cb77c" providerId="ADAL" clId="{6FBAEA7B-492C-4A94-BCAB-9DB737CA705B}" dt="2022-08-31T09:53:25.009" v="9610"/>
        <pc:sldMkLst>
          <pc:docMk/>
          <pc:sldMk cId="3022120108" sldId="3485"/>
        </pc:sldMkLst>
      </pc:sldChg>
      <pc:sldChg chg="addSp delSp modSp add mod">
        <pc:chgData name="Alexis Kinzelin" userId="e9f19f77-3c43-45b4-aa40-e880244cb77c" providerId="ADAL" clId="{6FBAEA7B-492C-4A94-BCAB-9DB737CA705B}" dt="2022-08-31T12:09:23.135" v="11556" actId="1076"/>
        <pc:sldMkLst>
          <pc:docMk/>
          <pc:sldMk cId="3504714326" sldId="3485"/>
        </pc:sldMkLst>
        <pc:spChg chg="del">
          <ac:chgData name="Alexis Kinzelin" userId="e9f19f77-3c43-45b4-aa40-e880244cb77c" providerId="ADAL" clId="{6FBAEA7B-492C-4A94-BCAB-9DB737CA705B}" dt="2022-08-31T10:23:26.260" v="10571" actId="478"/>
          <ac:spMkLst>
            <pc:docMk/>
            <pc:sldMk cId="3504714326" sldId="3485"/>
            <ac:spMk id="2" creationId="{A53EDE40-5457-CA21-4BCF-FE96AEE4C724}"/>
          </ac:spMkLst>
        </pc:spChg>
        <pc:spChg chg="del">
          <ac:chgData name="Alexis Kinzelin" userId="e9f19f77-3c43-45b4-aa40-e880244cb77c" providerId="ADAL" clId="{6FBAEA7B-492C-4A94-BCAB-9DB737CA705B}" dt="2022-08-31T10:23:26.260" v="10571" actId="478"/>
          <ac:spMkLst>
            <pc:docMk/>
            <pc:sldMk cId="3504714326" sldId="3485"/>
            <ac:spMk id="3" creationId="{E8C69BAB-DE08-4971-FC32-B784BE81C947}"/>
          </ac:spMkLst>
        </pc:spChg>
        <pc:spChg chg="del">
          <ac:chgData name="Alexis Kinzelin" userId="e9f19f77-3c43-45b4-aa40-e880244cb77c" providerId="ADAL" clId="{6FBAEA7B-492C-4A94-BCAB-9DB737CA705B}" dt="2022-08-31T10:23:26.260" v="10571" actId="478"/>
          <ac:spMkLst>
            <pc:docMk/>
            <pc:sldMk cId="3504714326" sldId="3485"/>
            <ac:spMk id="5" creationId="{B66DBC22-1F13-F65C-322A-65DF51CDFC65}"/>
          </ac:spMkLst>
        </pc:spChg>
        <pc:spChg chg="del">
          <ac:chgData name="Alexis Kinzelin" userId="e9f19f77-3c43-45b4-aa40-e880244cb77c" providerId="ADAL" clId="{6FBAEA7B-492C-4A94-BCAB-9DB737CA705B}" dt="2022-08-31T10:23:26.260" v="10571" actId="478"/>
          <ac:spMkLst>
            <pc:docMk/>
            <pc:sldMk cId="3504714326" sldId="3485"/>
            <ac:spMk id="6" creationId="{FB0FBFBC-F187-D653-867E-716BF89DEAAA}"/>
          </ac:spMkLst>
        </pc:spChg>
        <pc:spChg chg="add mod">
          <ac:chgData name="Alexis Kinzelin" userId="e9f19f77-3c43-45b4-aa40-e880244cb77c" providerId="ADAL" clId="{6FBAEA7B-492C-4A94-BCAB-9DB737CA705B}" dt="2022-08-31T10:44:31.562" v="11299" actId="1036"/>
          <ac:spMkLst>
            <pc:docMk/>
            <pc:sldMk cId="3504714326" sldId="3485"/>
            <ac:spMk id="10" creationId="{B8C4CE75-5C01-A5B2-9EC8-26243036EFFE}"/>
          </ac:spMkLst>
        </pc:spChg>
        <pc:spChg chg="del">
          <ac:chgData name="Alexis Kinzelin" userId="e9f19f77-3c43-45b4-aa40-e880244cb77c" providerId="ADAL" clId="{6FBAEA7B-492C-4A94-BCAB-9DB737CA705B}" dt="2022-08-31T10:23:26.260" v="10571" actId="478"/>
          <ac:spMkLst>
            <pc:docMk/>
            <pc:sldMk cId="3504714326" sldId="3485"/>
            <ac:spMk id="11" creationId="{30EDE8E3-25EE-2950-D93B-330000B2BB1E}"/>
          </ac:spMkLst>
        </pc:spChg>
        <pc:spChg chg="del">
          <ac:chgData name="Alexis Kinzelin" userId="e9f19f77-3c43-45b4-aa40-e880244cb77c" providerId="ADAL" clId="{6FBAEA7B-492C-4A94-BCAB-9DB737CA705B}" dt="2022-08-31T10:23:26.260" v="10571" actId="478"/>
          <ac:spMkLst>
            <pc:docMk/>
            <pc:sldMk cId="3504714326" sldId="3485"/>
            <ac:spMk id="13" creationId="{F9D0C709-0FB5-9F36-A56D-48646CD37334}"/>
          </ac:spMkLst>
        </pc:spChg>
        <pc:spChg chg="del">
          <ac:chgData name="Alexis Kinzelin" userId="e9f19f77-3c43-45b4-aa40-e880244cb77c" providerId="ADAL" clId="{6FBAEA7B-492C-4A94-BCAB-9DB737CA705B}" dt="2022-08-31T10:23:26.260" v="10571" actId="478"/>
          <ac:spMkLst>
            <pc:docMk/>
            <pc:sldMk cId="3504714326" sldId="3485"/>
            <ac:spMk id="14" creationId="{8591CD7B-4A98-6EB9-D3A8-40A2B2793C5E}"/>
          </ac:spMkLst>
        </pc:spChg>
        <pc:spChg chg="mod">
          <ac:chgData name="Alexis Kinzelin" userId="e9f19f77-3c43-45b4-aa40-e880244cb77c" providerId="ADAL" clId="{6FBAEA7B-492C-4A94-BCAB-9DB737CA705B}" dt="2022-08-31T10:47:14.449" v="11449" actId="403"/>
          <ac:spMkLst>
            <pc:docMk/>
            <pc:sldMk cId="3504714326" sldId="3485"/>
            <ac:spMk id="15" creationId="{F7C7C418-FB94-B1BF-B3A6-0575474035C5}"/>
          </ac:spMkLst>
        </pc:spChg>
        <pc:spChg chg="add del mod">
          <ac:chgData name="Alexis Kinzelin" userId="e9f19f77-3c43-45b4-aa40-e880244cb77c" providerId="ADAL" clId="{6FBAEA7B-492C-4A94-BCAB-9DB737CA705B}" dt="2022-08-31T10:37:23.843" v="10689" actId="478"/>
          <ac:spMkLst>
            <pc:docMk/>
            <pc:sldMk cId="3504714326" sldId="3485"/>
            <ac:spMk id="16" creationId="{36CC4E8B-9E0D-68F1-8F9B-27384EA91333}"/>
          </ac:spMkLst>
        </pc:spChg>
        <pc:spChg chg="add del mod">
          <ac:chgData name="Alexis Kinzelin" userId="e9f19f77-3c43-45b4-aa40-e880244cb77c" providerId="ADAL" clId="{6FBAEA7B-492C-4A94-BCAB-9DB737CA705B}" dt="2022-08-31T10:35:48.332" v="10617" actId="22"/>
          <ac:spMkLst>
            <pc:docMk/>
            <pc:sldMk cId="3504714326" sldId="3485"/>
            <ac:spMk id="18" creationId="{778125B2-085E-F435-D1E1-39EAC210997E}"/>
          </ac:spMkLst>
        </pc:spChg>
        <pc:spChg chg="add del mod">
          <ac:chgData name="Alexis Kinzelin" userId="e9f19f77-3c43-45b4-aa40-e880244cb77c" providerId="ADAL" clId="{6FBAEA7B-492C-4A94-BCAB-9DB737CA705B}" dt="2022-08-31T10:35:48.332" v="10617" actId="22"/>
          <ac:spMkLst>
            <pc:docMk/>
            <pc:sldMk cId="3504714326" sldId="3485"/>
            <ac:spMk id="20" creationId="{5C84234C-D780-FCCE-3D99-07A4198147E2}"/>
          </ac:spMkLst>
        </pc:spChg>
        <pc:spChg chg="add del mod">
          <ac:chgData name="Alexis Kinzelin" userId="e9f19f77-3c43-45b4-aa40-e880244cb77c" providerId="ADAL" clId="{6FBAEA7B-492C-4A94-BCAB-9DB737CA705B}" dt="2022-08-31T10:36:16.127" v="10625" actId="22"/>
          <ac:spMkLst>
            <pc:docMk/>
            <pc:sldMk cId="3504714326" sldId="3485"/>
            <ac:spMk id="24" creationId="{0DE857BE-05E5-796A-8050-E31DE5B3124A}"/>
          </ac:spMkLst>
        </pc:spChg>
        <pc:spChg chg="add del mod">
          <ac:chgData name="Alexis Kinzelin" userId="e9f19f77-3c43-45b4-aa40-e880244cb77c" providerId="ADAL" clId="{6FBAEA7B-492C-4A94-BCAB-9DB737CA705B}" dt="2022-08-31T10:36:16.127" v="10625" actId="22"/>
          <ac:spMkLst>
            <pc:docMk/>
            <pc:sldMk cId="3504714326" sldId="3485"/>
            <ac:spMk id="26" creationId="{180E5E95-6D91-F492-0A57-8802B8D0C3B2}"/>
          </ac:spMkLst>
        </pc:spChg>
        <pc:spChg chg="add mod">
          <ac:chgData name="Alexis Kinzelin" userId="e9f19f77-3c43-45b4-aa40-e880244cb77c" providerId="ADAL" clId="{6FBAEA7B-492C-4A94-BCAB-9DB737CA705B}" dt="2022-08-31T10:44:31.562" v="11299" actId="1036"/>
          <ac:spMkLst>
            <pc:docMk/>
            <pc:sldMk cId="3504714326" sldId="3485"/>
            <ac:spMk id="30" creationId="{BF4100EA-6748-4EC1-004A-8BEFB862123E}"/>
          </ac:spMkLst>
        </pc:spChg>
        <pc:spChg chg="add mod">
          <ac:chgData name="Alexis Kinzelin" userId="e9f19f77-3c43-45b4-aa40-e880244cb77c" providerId="ADAL" clId="{6FBAEA7B-492C-4A94-BCAB-9DB737CA705B}" dt="2022-08-31T12:09:23.135" v="11556" actId="1076"/>
          <ac:spMkLst>
            <pc:docMk/>
            <pc:sldMk cId="3504714326" sldId="3485"/>
            <ac:spMk id="32" creationId="{E468C70C-C705-A53F-0311-0F07C244EAA5}"/>
          </ac:spMkLst>
        </pc:spChg>
        <pc:spChg chg="add mod">
          <ac:chgData name="Alexis Kinzelin" userId="e9f19f77-3c43-45b4-aa40-e880244cb77c" providerId="ADAL" clId="{6FBAEA7B-492C-4A94-BCAB-9DB737CA705B}" dt="2022-08-31T10:44:31.562" v="11299" actId="1036"/>
          <ac:spMkLst>
            <pc:docMk/>
            <pc:sldMk cId="3504714326" sldId="3485"/>
            <ac:spMk id="35" creationId="{EAC3AB82-3D0F-656D-8EBF-4033A085C532}"/>
          </ac:spMkLst>
        </pc:spChg>
        <pc:spChg chg="add mod">
          <ac:chgData name="Alexis Kinzelin" userId="e9f19f77-3c43-45b4-aa40-e880244cb77c" providerId="ADAL" clId="{6FBAEA7B-492C-4A94-BCAB-9DB737CA705B}" dt="2022-08-31T10:44:31.562" v="11299" actId="1036"/>
          <ac:spMkLst>
            <pc:docMk/>
            <pc:sldMk cId="3504714326" sldId="3485"/>
            <ac:spMk id="36" creationId="{8A63E1E4-8896-A609-0EA1-00517A05BF9B}"/>
          </ac:spMkLst>
        </pc:spChg>
        <pc:spChg chg="add mod">
          <ac:chgData name="Alexis Kinzelin" userId="e9f19f77-3c43-45b4-aa40-e880244cb77c" providerId="ADAL" clId="{6FBAEA7B-492C-4A94-BCAB-9DB737CA705B}" dt="2022-08-31T10:44:31.562" v="11299" actId="1036"/>
          <ac:spMkLst>
            <pc:docMk/>
            <pc:sldMk cId="3504714326" sldId="3485"/>
            <ac:spMk id="37" creationId="{3B2448B4-60DB-EB2C-0558-BE01D7FC0C33}"/>
          </ac:spMkLst>
        </pc:spChg>
        <pc:spChg chg="add mod">
          <ac:chgData name="Alexis Kinzelin" userId="e9f19f77-3c43-45b4-aa40-e880244cb77c" providerId="ADAL" clId="{6FBAEA7B-492C-4A94-BCAB-9DB737CA705B}" dt="2022-08-31T10:44:31.562" v="11299" actId="1036"/>
          <ac:spMkLst>
            <pc:docMk/>
            <pc:sldMk cId="3504714326" sldId="3485"/>
            <ac:spMk id="38" creationId="{D27DAFD1-E97F-B11A-8706-4CCAD26EC845}"/>
          </ac:spMkLst>
        </pc:spChg>
        <pc:spChg chg="add mod">
          <ac:chgData name="Alexis Kinzelin" userId="e9f19f77-3c43-45b4-aa40-e880244cb77c" providerId="ADAL" clId="{6FBAEA7B-492C-4A94-BCAB-9DB737CA705B}" dt="2022-08-31T10:44:31.562" v="11299" actId="1036"/>
          <ac:spMkLst>
            <pc:docMk/>
            <pc:sldMk cId="3504714326" sldId="3485"/>
            <ac:spMk id="39" creationId="{B877CD50-8873-7AF2-6F3A-927A85ACA329}"/>
          </ac:spMkLst>
        </pc:spChg>
        <pc:spChg chg="add mod">
          <ac:chgData name="Alexis Kinzelin" userId="e9f19f77-3c43-45b4-aa40-e880244cb77c" providerId="ADAL" clId="{6FBAEA7B-492C-4A94-BCAB-9DB737CA705B}" dt="2022-08-31T10:44:31.562" v="11299" actId="1036"/>
          <ac:spMkLst>
            <pc:docMk/>
            <pc:sldMk cId="3504714326" sldId="3485"/>
            <ac:spMk id="40" creationId="{B4E1726F-9BD7-BCA4-FE41-5942F01326A5}"/>
          </ac:spMkLst>
        </pc:spChg>
        <pc:cxnChg chg="add del mod">
          <ac:chgData name="Alexis Kinzelin" userId="e9f19f77-3c43-45b4-aa40-e880244cb77c" providerId="ADAL" clId="{6FBAEA7B-492C-4A94-BCAB-9DB737CA705B}" dt="2022-08-31T10:35:48.332" v="10617" actId="22"/>
          <ac:cxnSpMkLst>
            <pc:docMk/>
            <pc:sldMk cId="3504714326" sldId="3485"/>
            <ac:cxnSpMk id="22" creationId="{BE4F128E-696D-2A50-BF2C-6B79B11AAEC8}"/>
          </ac:cxnSpMkLst>
        </pc:cxnChg>
        <pc:cxnChg chg="add del mod">
          <ac:chgData name="Alexis Kinzelin" userId="e9f19f77-3c43-45b4-aa40-e880244cb77c" providerId="ADAL" clId="{6FBAEA7B-492C-4A94-BCAB-9DB737CA705B}" dt="2022-08-31T10:36:16.127" v="10625" actId="22"/>
          <ac:cxnSpMkLst>
            <pc:docMk/>
            <pc:sldMk cId="3504714326" sldId="3485"/>
            <ac:cxnSpMk id="28" creationId="{327D3C1C-0247-AD28-7A38-3F938E6BA151}"/>
          </ac:cxnSpMkLst>
        </pc:cxnChg>
        <pc:cxnChg chg="add del mod">
          <ac:chgData name="Alexis Kinzelin" userId="e9f19f77-3c43-45b4-aa40-e880244cb77c" providerId="ADAL" clId="{6FBAEA7B-492C-4A94-BCAB-9DB737CA705B}" dt="2022-08-31T10:37:25.656" v="10690" actId="478"/>
          <ac:cxnSpMkLst>
            <pc:docMk/>
            <pc:sldMk cId="3504714326" sldId="3485"/>
            <ac:cxnSpMk id="34" creationId="{66879168-561C-4546-0F07-2894316A9739}"/>
          </ac:cxnSpMkLst>
        </pc:cxnChg>
      </pc:sldChg>
      <pc:sldChg chg="add del setBg">
        <pc:chgData name="Alexis Kinzelin" userId="e9f19f77-3c43-45b4-aa40-e880244cb77c" providerId="ADAL" clId="{6FBAEA7B-492C-4A94-BCAB-9DB737CA705B}" dt="2022-08-31T10:23:22.443" v="10569"/>
        <pc:sldMkLst>
          <pc:docMk/>
          <pc:sldMk cId="3764781355" sldId="3485"/>
        </pc:sldMkLst>
      </pc:sldChg>
      <pc:sldChg chg="add del setBg">
        <pc:chgData name="Alexis Kinzelin" userId="e9f19f77-3c43-45b4-aa40-e880244cb77c" providerId="ADAL" clId="{6FBAEA7B-492C-4A94-BCAB-9DB737CA705B}" dt="2022-08-31T09:53:25.009" v="9610"/>
        <pc:sldMkLst>
          <pc:docMk/>
          <pc:sldMk cId="1357656561" sldId="3486"/>
        </pc:sldMkLst>
      </pc:sldChg>
      <pc:sldChg chg="addSp delSp modSp add mod">
        <pc:chgData name="Alexis Kinzelin" userId="e9f19f77-3c43-45b4-aa40-e880244cb77c" providerId="ADAL" clId="{6FBAEA7B-492C-4A94-BCAB-9DB737CA705B}" dt="2022-08-31T12:19:11.240" v="12358" actId="1076"/>
        <pc:sldMkLst>
          <pc:docMk/>
          <pc:sldMk cId="1545831673" sldId="3486"/>
        </pc:sldMkLst>
        <pc:spChg chg="add mod">
          <ac:chgData name="Alexis Kinzelin" userId="e9f19f77-3c43-45b4-aa40-e880244cb77c" providerId="ADAL" clId="{6FBAEA7B-492C-4A94-BCAB-9DB737CA705B}" dt="2022-08-31T12:12:18.732" v="11942" actId="14100"/>
          <ac:spMkLst>
            <pc:docMk/>
            <pc:sldMk cId="1545831673" sldId="3486"/>
            <ac:spMk id="2" creationId="{CE3D4167-6514-24AB-0B11-078317C260C4}"/>
          </ac:spMkLst>
        </pc:spChg>
        <pc:spChg chg="add mod">
          <ac:chgData name="Alexis Kinzelin" userId="e9f19f77-3c43-45b4-aa40-e880244cb77c" providerId="ADAL" clId="{6FBAEA7B-492C-4A94-BCAB-9DB737CA705B}" dt="2022-08-31T12:19:11.240" v="12358" actId="1076"/>
          <ac:spMkLst>
            <pc:docMk/>
            <pc:sldMk cId="1545831673" sldId="3486"/>
            <ac:spMk id="3" creationId="{7C7787AA-5C7E-C43E-EC25-09E1F55A2F70}"/>
          </ac:spMkLst>
        </pc:spChg>
        <pc:spChg chg="mod">
          <ac:chgData name="Alexis Kinzelin" userId="e9f19f77-3c43-45b4-aa40-e880244cb77c" providerId="ADAL" clId="{6FBAEA7B-492C-4A94-BCAB-9DB737CA705B}" dt="2022-08-31T12:08:34.474" v="11531" actId="1035"/>
          <ac:spMkLst>
            <pc:docMk/>
            <pc:sldMk cId="1545831673" sldId="3486"/>
            <ac:spMk id="10" creationId="{B8C4CE75-5C01-A5B2-9EC8-26243036EFFE}"/>
          </ac:spMkLst>
        </pc:spChg>
        <pc:spChg chg="mod">
          <ac:chgData name="Alexis Kinzelin" userId="e9f19f77-3c43-45b4-aa40-e880244cb77c" providerId="ADAL" clId="{6FBAEA7B-492C-4A94-BCAB-9DB737CA705B}" dt="2022-08-31T11:56:39.991" v="11496" actId="14100"/>
          <ac:spMkLst>
            <pc:docMk/>
            <pc:sldMk cId="1545831673" sldId="3486"/>
            <ac:spMk id="15" creationId="{F7C7C418-FB94-B1BF-B3A6-0575474035C5}"/>
          </ac:spMkLst>
        </pc:spChg>
        <pc:spChg chg="mod">
          <ac:chgData name="Alexis Kinzelin" userId="e9f19f77-3c43-45b4-aa40-e880244cb77c" providerId="ADAL" clId="{6FBAEA7B-492C-4A94-BCAB-9DB737CA705B}" dt="2022-08-31T12:08:43.160" v="11533" actId="14100"/>
          <ac:spMkLst>
            <pc:docMk/>
            <pc:sldMk cId="1545831673" sldId="3486"/>
            <ac:spMk id="30" creationId="{BF4100EA-6748-4EC1-004A-8BEFB862123E}"/>
          </ac:spMkLst>
        </pc:spChg>
        <pc:spChg chg="mod">
          <ac:chgData name="Alexis Kinzelin" userId="e9f19f77-3c43-45b4-aa40-e880244cb77c" providerId="ADAL" clId="{6FBAEA7B-492C-4A94-BCAB-9DB737CA705B}" dt="2022-08-31T12:10:14.357" v="11673" actId="20577"/>
          <ac:spMkLst>
            <pc:docMk/>
            <pc:sldMk cId="1545831673" sldId="3486"/>
            <ac:spMk id="32" creationId="{E468C70C-C705-A53F-0311-0F07C244EAA5}"/>
          </ac:spMkLst>
        </pc:spChg>
        <pc:spChg chg="mod">
          <ac:chgData name="Alexis Kinzelin" userId="e9f19f77-3c43-45b4-aa40-e880244cb77c" providerId="ADAL" clId="{6FBAEA7B-492C-4A94-BCAB-9DB737CA705B}" dt="2022-08-31T12:10:25.799" v="11675" actId="14100"/>
          <ac:spMkLst>
            <pc:docMk/>
            <pc:sldMk cId="1545831673" sldId="3486"/>
            <ac:spMk id="35" creationId="{EAC3AB82-3D0F-656D-8EBF-4033A085C532}"/>
          </ac:spMkLst>
        </pc:spChg>
        <pc:spChg chg="mod">
          <ac:chgData name="Alexis Kinzelin" userId="e9f19f77-3c43-45b4-aa40-e880244cb77c" providerId="ADAL" clId="{6FBAEA7B-492C-4A94-BCAB-9DB737CA705B}" dt="2022-08-31T12:18:59.307" v="12349" actId="20577"/>
          <ac:spMkLst>
            <pc:docMk/>
            <pc:sldMk cId="1545831673" sldId="3486"/>
            <ac:spMk id="36" creationId="{8A63E1E4-8896-A609-0EA1-00517A05BF9B}"/>
          </ac:spMkLst>
        </pc:spChg>
        <pc:spChg chg="del mod">
          <ac:chgData name="Alexis Kinzelin" userId="e9f19f77-3c43-45b4-aa40-e880244cb77c" providerId="ADAL" clId="{6FBAEA7B-492C-4A94-BCAB-9DB737CA705B}" dt="2022-08-31T12:13:00.731" v="12062" actId="478"/>
          <ac:spMkLst>
            <pc:docMk/>
            <pc:sldMk cId="1545831673" sldId="3486"/>
            <ac:spMk id="37" creationId="{3B2448B4-60DB-EB2C-0558-BE01D7FC0C33}"/>
          </ac:spMkLst>
        </pc:spChg>
        <pc:spChg chg="del">
          <ac:chgData name="Alexis Kinzelin" userId="e9f19f77-3c43-45b4-aa40-e880244cb77c" providerId="ADAL" clId="{6FBAEA7B-492C-4A94-BCAB-9DB737CA705B}" dt="2022-08-31T12:13:08.523" v="12065" actId="478"/>
          <ac:spMkLst>
            <pc:docMk/>
            <pc:sldMk cId="1545831673" sldId="3486"/>
            <ac:spMk id="38" creationId="{D27DAFD1-E97F-B11A-8706-4CCAD26EC845}"/>
          </ac:spMkLst>
        </pc:spChg>
        <pc:spChg chg="mod">
          <ac:chgData name="Alexis Kinzelin" userId="e9f19f77-3c43-45b4-aa40-e880244cb77c" providerId="ADAL" clId="{6FBAEA7B-492C-4A94-BCAB-9DB737CA705B}" dt="2022-08-31T12:13:06.061" v="12064" actId="14100"/>
          <ac:spMkLst>
            <pc:docMk/>
            <pc:sldMk cId="1545831673" sldId="3486"/>
            <ac:spMk id="39" creationId="{B877CD50-8873-7AF2-6F3A-927A85ACA329}"/>
          </ac:spMkLst>
        </pc:spChg>
        <pc:spChg chg="mod">
          <ac:chgData name="Alexis Kinzelin" userId="e9f19f77-3c43-45b4-aa40-e880244cb77c" providerId="ADAL" clId="{6FBAEA7B-492C-4A94-BCAB-9DB737CA705B}" dt="2022-08-31T12:19:01.863" v="12353" actId="20577"/>
          <ac:spMkLst>
            <pc:docMk/>
            <pc:sldMk cId="1545831673" sldId="3486"/>
            <ac:spMk id="40" creationId="{B4E1726F-9BD7-BCA4-FE41-5942F01326A5}"/>
          </ac:spMkLst>
        </pc:spChg>
      </pc:sldChg>
      <pc:sldChg chg="add del setBg">
        <pc:chgData name="Alexis Kinzelin" userId="e9f19f77-3c43-45b4-aa40-e880244cb77c" providerId="ADAL" clId="{6FBAEA7B-492C-4A94-BCAB-9DB737CA705B}" dt="2022-08-31T10:45:33.281" v="11365"/>
        <pc:sldMkLst>
          <pc:docMk/>
          <pc:sldMk cId="2788264025" sldId="3486"/>
        </pc:sldMkLst>
      </pc:sldChg>
      <pc:sldChg chg="add del">
        <pc:chgData name="Alexis Kinzelin" userId="e9f19f77-3c43-45b4-aa40-e880244cb77c" providerId="ADAL" clId="{6FBAEA7B-492C-4A94-BCAB-9DB737CA705B}" dt="2022-08-31T09:57:43.755" v="9613" actId="47"/>
        <pc:sldMkLst>
          <pc:docMk/>
          <pc:sldMk cId="4120111221" sldId="3486"/>
        </pc:sldMkLst>
      </pc:sldChg>
    </pc:docChg>
  </pc:docChgLst>
  <pc:docChgLst>
    <pc:chgData name="Bob German" userId="19671429-1359-457f-bfc1-1be1ee65d4d9" providerId="ADAL" clId="{AF5E5B62-FE39-4D7D-AEA2-10B4804F92F8}"/>
    <pc:docChg chg="custSel addSld delSld modSld modSection">
      <pc:chgData name="Bob German" userId="19671429-1359-457f-bfc1-1be1ee65d4d9" providerId="ADAL" clId="{AF5E5B62-FE39-4D7D-AEA2-10B4804F92F8}" dt="2022-10-27T19:18:13.027" v="1200" actId="2696"/>
      <pc:docMkLst>
        <pc:docMk/>
      </pc:docMkLst>
      <pc:sldChg chg="modSp add del mod setBg">
        <pc:chgData name="Bob German" userId="19671429-1359-457f-bfc1-1be1ee65d4d9" providerId="ADAL" clId="{AF5E5B62-FE39-4D7D-AEA2-10B4804F92F8}" dt="2022-10-25T18:40:01.560" v="117" actId="20577"/>
        <pc:sldMkLst>
          <pc:docMk/>
          <pc:sldMk cId="3694679882" sldId="3425"/>
        </pc:sldMkLst>
        <pc:spChg chg="mod">
          <ac:chgData name="Bob German" userId="19671429-1359-457f-bfc1-1be1ee65d4d9" providerId="ADAL" clId="{AF5E5B62-FE39-4D7D-AEA2-10B4804F92F8}" dt="2022-10-25T18:40:01.560" v="117" actId="20577"/>
          <ac:spMkLst>
            <pc:docMk/>
            <pc:sldMk cId="3694679882" sldId="3425"/>
            <ac:spMk id="31" creationId="{F03A059A-3507-4389-8561-E59A0724E19E}"/>
          </ac:spMkLst>
        </pc:spChg>
      </pc:sldChg>
      <pc:sldChg chg="del modNotesTx">
        <pc:chgData name="Bob German" userId="19671429-1359-457f-bfc1-1be1ee65d4d9" providerId="ADAL" clId="{AF5E5B62-FE39-4D7D-AEA2-10B4804F92F8}" dt="2022-10-27T19:18:13.027" v="1200" actId="2696"/>
        <pc:sldMkLst>
          <pc:docMk/>
          <pc:sldMk cId="1476996580" sldId="3443"/>
        </pc:sldMkLst>
      </pc:sldChg>
      <pc:sldChg chg="delSp mod">
        <pc:chgData name="Bob German" userId="19671429-1359-457f-bfc1-1be1ee65d4d9" providerId="ADAL" clId="{AF5E5B62-FE39-4D7D-AEA2-10B4804F92F8}" dt="2022-10-25T18:41:02.787" v="120" actId="478"/>
        <pc:sldMkLst>
          <pc:docMk/>
          <pc:sldMk cId="1381434521" sldId="3444"/>
        </pc:sldMkLst>
        <pc:inkChg chg="del">
          <ac:chgData name="Bob German" userId="19671429-1359-457f-bfc1-1be1ee65d4d9" providerId="ADAL" clId="{AF5E5B62-FE39-4D7D-AEA2-10B4804F92F8}" dt="2022-10-25T18:41:01.060" v="119" actId="478"/>
          <ac:inkMkLst>
            <pc:docMk/>
            <pc:sldMk cId="1381434521" sldId="3444"/>
            <ac:inkMk id="7" creationId="{56B9E85E-450F-63F5-8552-9FBACD563C6A}"/>
          </ac:inkMkLst>
        </pc:inkChg>
        <pc:inkChg chg="del">
          <ac:chgData name="Bob German" userId="19671429-1359-457f-bfc1-1be1ee65d4d9" providerId="ADAL" clId="{AF5E5B62-FE39-4D7D-AEA2-10B4804F92F8}" dt="2022-10-25T18:41:02.787" v="120" actId="478"/>
          <ac:inkMkLst>
            <pc:docMk/>
            <pc:sldMk cId="1381434521" sldId="3444"/>
            <ac:inkMk id="10" creationId="{94FD1908-008C-43C0-1487-F677A8F2E2CF}"/>
          </ac:inkMkLst>
        </pc:inkChg>
      </pc:sldChg>
      <pc:sldChg chg="addSp modSp mod">
        <pc:chgData name="Bob German" userId="19671429-1359-457f-bfc1-1be1ee65d4d9" providerId="ADAL" clId="{AF5E5B62-FE39-4D7D-AEA2-10B4804F92F8}" dt="2022-10-25T18:39:14.607" v="78" actId="20577"/>
        <pc:sldMkLst>
          <pc:docMk/>
          <pc:sldMk cId="554901135" sldId="3450"/>
        </pc:sldMkLst>
        <pc:spChg chg="add mod">
          <ac:chgData name="Bob German" userId="19671429-1359-457f-bfc1-1be1ee65d4d9" providerId="ADAL" clId="{AF5E5B62-FE39-4D7D-AEA2-10B4804F92F8}" dt="2022-10-25T18:38:39.706" v="47" actId="1076"/>
          <ac:spMkLst>
            <pc:docMk/>
            <pc:sldMk cId="554901135" sldId="3450"/>
            <ac:spMk id="2" creationId="{D95E6D8B-767B-5591-37AC-C47157CC3AEC}"/>
          </ac:spMkLst>
        </pc:spChg>
        <pc:spChg chg="mod">
          <ac:chgData name="Bob German" userId="19671429-1359-457f-bfc1-1be1ee65d4d9" providerId="ADAL" clId="{AF5E5B62-FE39-4D7D-AEA2-10B4804F92F8}" dt="2022-10-25T18:38:41.068" v="48" actId="20577"/>
          <ac:spMkLst>
            <pc:docMk/>
            <pc:sldMk cId="554901135" sldId="3450"/>
            <ac:spMk id="13" creationId="{00000000-0000-0000-0000-000000000000}"/>
          </ac:spMkLst>
        </pc:spChg>
        <pc:spChg chg="mod">
          <ac:chgData name="Bob German" userId="19671429-1359-457f-bfc1-1be1ee65d4d9" providerId="ADAL" clId="{AF5E5B62-FE39-4D7D-AEA2-10B4804F92F8}" dt="2022-10-25T18:39:14.607" v="78" actId="20577"/>
          <ac:spMkLst>
            <pc:docMk/>
            <pc:sldMk cId="554901135" sldId="3450"/>
            <ac:spMk id="14" creationId="{00000000-0000-0000-0000-000000000000}"/>
          </ac:spMkLst>
        </pc:spChg>
      </pc:sldChg>
      <pc:sldChg chg="del">
        <pc:chgData name="Bob German" userId="19671429-1359-457f-bfc1-1be1ee65d4d9" providerId="ADAL" clId="{AF5E5B62-FE39-4D7D-AEA2-10B4804F92F8}" dt="2022-10-25T18:40:09.399" v="118" actId="2696"/>
        <pc:sldMkLst>
          <pc:docMk/>
          <pc:sldMk cId="1832373386" sldId="3470"/>
        </pc:sldMkLst>
      </pc:sldChg>
      <pc:sldChg chg="del">
        <pc:chgData name="Bob German" userId="19671429-1359-457f-bfc1-1be1ee65d4d9" providerId="ADAL" clId="{AF5E5B62-FE39-4D7D-AEA2-10B4804F92F8}" dt="2022-10-25T18:39:30.846" v="79" actId="47"/>
        <pc:sldMkLst>
          <pc:docMk/>
          <pc:sldMk cId="3952484212" sldId="3476"/>
        </pc:sldMkLst>
      </pc:sldChg>
      <pc:sldChg chg="modSp mod">
        <pc:chgData name="Bob German" userId="19671429-1359-457f-bfc1-1be1ee65d4d9" providerId="ADAL" clId="{AF5E5B62-FE39-4D7D-AEA2-10B4804F92F8}" dt="2022-10-27T19:18:08.841" v="1199" actId="20577"/>
        <pc:sldMkLst>
          <pc:docMk/>
          <pc:sldMk cId="2354002921" sldId="2147471665"/>
        </pc:sldMkLst>
        <pc:spChg chg="mod">
          <ac:chgData name="Bob German" userId="19671429-1359-457f-bfc1-1be1ee65d4d9" providerId="ADAL" clId="{AF5E5B62-FE39-4D7D-AEA2-10B4804F92F8}" dt="2022-10-27T19:18:08.841" v="1199" actId="20577"/>
          <ac:spMkLst>
            <pc:docMk/>
            <pc:sldMk cId="2354002921" sldId="2147471665"/>
            <ac:spMk id="3" creationId="{72B088FB-B452-A183-6528-D8E9E2A6C989}"/>
          </ac:spMkLst>
        </pc:spChg>
      </pc:sldChg>
      <pc:sldChg chg="modNotesTx">
        <pc:chgData name="Bob German" userId="19671429-1359-457f-bfc1-1be1ee65d4d9" providerId="ADAL" clId="{AF5E5B62-FE39-4D7D-AEA2-10B4804F92F8}" dt="2022-10-25T19:10:08.756" v="1191"/>
        <pc:sldMkLst>
          <pc:docMk/>
          <pc:sldMk cId="4206682741" sldId="2147477740"/>
        </pc:sldMkLst>
      </pc:sldChg>
    </pc:docChg>
  </pc:docChgLst>
  <pc:docChgLst>
    <pc:chgData name="Bob German" userId="19671429-1359-457f-bfc1-1be1ee65d4d9" providerId="ADAL" clId="{2D451F2E-E9BE-42B3-8298-31519DC73AE4}"/>
    <pc:docChg chg="delSld delSection modSection">
      <pc:chgData name="Bob German" userId="19671429-1359-457f-bfc1-1be1ee65d4d9" providerId="ADAL" clId="{2D451F2E-E9BE-42B3-8298-31519DC73AE4}" dt="2022-09-14T22:13:29.986" v="14" actId="18676"/>
      <pc:docMkLst>
        <pc:docMk/>
      </pc:docMkLst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0" sldId="256"/>
        </pc:sldMkLst>
      </pc:sldChg>
      <pc:sldChg chg="del">
        <pc:chgData name="Bob German" userId="19671429-1359-457f-bfc1-1be1ee65d4d9" providerId="ADAL" clId="{2D451F2E-E9BE-42B3-8298-31519DC73AE4}" dt="2022-09-14T22:13:29.986" v="14" actId="18676"/>
        <pc:sldMkLst>
          <pc:docMk/>
          <pc:sldMk cId="0" sldId="257"/>
        </pc:sldMkLst>
      </pc:sldChg>
      <pc:sldChg chg="del">
        <pc:chgData name="Bob German" userId="19671429-1359-457f-bfc1-1be1ee65d4d9" providerId="ADAL" clId="{2D451F2E-E9BE-42B3-8298-31519DC73AE4}" dt="2022-09-14T22:12:41.326" v="1" actId="18676"/>
        <pc:sldMkLst>
          <pc:docMk/>
          <pc:sldMk cId="0" sldId="258"/>
        </pc:sldMkLst>
      </pc:sldChg>
      <pc:sldChg chg="del">
        <pc:chgData name="Bob German" userId="19671429-1359-457f-bfc1-1be1ee65d4d9" providerId="ADAL" clId="{2D451F2E-E9BE-42B3-8298-31519DC73AE4}" dt="2022-09-14T22:13:24.266" v="12" actId="18676"/>
        <pc:sldMkLst>
          <pc:docMk/>
          <pc:sldMk cId="0" sldId="259"/>
        </pc:sldMkLst>
      </pc:sldChg>
      <pc:sldChg chg="del">
        <pc:chgData name="Bob German" userId="19671429-1359-457f-bfc1-1be1ee65d4d9" providerId="ADAL" clId="{2D451F2E-E9BE-42B3-8298-31519DC73AE4}" dt="2022-09-14T22:13:24.266" v="12" actId="18676"/>
        <pc:sldMkLst>
          <pc:docMk/>
          <pc:sldMk cId="0" sldId="260"/>
        </pc:sldMkLst>
      </pc:sldChg>
      <pc:sldChg chg="del">
        <pc:chgData name="Bob German" userId="19671429-1359-457f-bfc1-1be1ee65d4d9" providerId="ADAL" clId="{2D451F2E-E9BE-42B3-8298-31519DC73AE4}" dt="2022-09-14T22:13:29.986" v="14" actId="18676"/>
        <pc:sldMkLst>
          <pc:docMk/>
          <pc:sldMk cId="0" sldId="261"/>
        </pc:sldMkLst>
      </pc:sldChg>
      <pc:sldChg chg="del">
        <pc:chgData name="Bob German" userId="19671429-1359-457f-bfc1-1be1ee65d4d9" providerId="ADAL" clId="{2D451F2E-E9BE-42B3-8298-31519DC73AE4}" dt="2022-09-14T22:12:38.469" v="0" actId="18676"/>
        <pc:sldMkLst>
          <pc:docMk/>
          <pc:sldMk cId="1765580783" sldId="263"/>
        </pc:sldMkLst>
      </pc:sldChg>
      <pc:sldChg chg="del">
        <pc:chgData name="Bob German" userId="19671429-1359-457f-bfc1-1be1ee65d4d9" providerId="ADAL" clId="{2D451F2E-E9BE-42B3-8298-31519DC73AE4}" dt="2022-09-14T22:13:24.266" v="12" actId="18676"/>
        <pc:sldMkLst>
          <pc:docMk/>
          <pc:sldMk cId="0" sldId="264"/>
        </pc:sldMkLst>
      </pc:sldChg>
      <pc:sldChg chg="del">
        <pc:chgData name="Bob German" userId="19671429-1359-457f-bfc1-1be1ee65d4d9" providerId="ADAL" clId="{2D451F2E-E9BE-42B3-8298-31519DC73AE4}" dt="2022-09-14T22:12:52.087" v="4" actId="18676"/>
        <pc:sldMkLst>
          <pc:docMk/>
          <pc:sldMk cId="2322412555" sldId="276"/>
        </pc:sldMkLst>
      </pc:sldChg>
      <pc:sldChg chg="del">
        <pc:chgData name="Bob German" userId="19671429-1359-457f-bfc1-1be1ee65d4d9" providerId="ADAL" clId="{2D451F2E-E9BE-42B3-8298-31519DC73AE4}" dt="2022-09-14T22:12:49.581" v="3" actId="18676"/>
        <pc:sldMkLst>
          <pc:docMk/>
          <pc:sldMk cId="2421501171" sldId="3384"/>
        </pc:sldMkLst>
      </pc:sldChg>
      <pc:sldChg chg="del">
        <pc:chgData name="Bob German" userId="19671429-1359-457f-bfc1-1be1ee65d4d9" providerId="ADAL" clId="{2D451F2E-E9BE-42B3-8298-31519DC73AE4}" dt="2022-09-14T22:13:03.681" v="6" actId="18676"/>
        <pc:sldMkLst>
          <pc:docMk/>
          <pc:sldMk cId="240190297" sldId="3386"/>
        </pc:sldMkLst>
      </pc:sldChg>
      <pc:sldChg chg="del">
        <pc:chgData name="Bob German" userId="19671429-1359-457f-bfc1-1be1ee65d4d9" providerId="ADAL" clId="{2D451F2E-E9BE-42B3-8298-31519DC73AE4}" dt="2022-09-14T22:13:03.681" v="6" actId="18676"/>
        <pc:sldMkLst>
          <pc:docMk/>
          <pc:sldMk cId="3405751858" sldId="3387"/>
        </pc:sldMkLst>
      </pc:sldChg>
      <pc:sldChg chg="del">
        <pc:chgData name="Bob German" userId="19671429-1359-457f-bfc1-1be1ee65d4d9" providerId="ADAL" clId="{2D451F2E-E9BE-42B3-8298-31519DC73AE4}" dt="2022-09-14T22:12:52.087" v="4" actId="18676"/>
        <pc:sldMkLst>
          <pc:docMk/>
          <pc:sldMk cId="2372528234" sldId="3388"/>
        </pc:sldMkLst>
      </pc:sldChg>
      <pc:sldChg chg="del">
        <pc:chgData name="Bob German" userId="19671429-1359-457f-bfc1-1be1ee65d4d9" providerId="ADAL" clId="{2D451F2E-E9BE-42B3-8298-31519DC73AE4}" dt="2022-09-14T22:13:03.681" v="6" actId="18676"/>
        <pc:sldMkLst>
          <pc:docMk/>
          <pc:sldMk cId="3517868032" sldId="3389"/>
        </pc:sldMkLst>
      </pc:sldChg>
      <pc:sldChg chg="del">
        <pc:chgData name="Bob German" userId="19671429-1359-457f-bfc1-1be1ee65d4d9" providerId="ADAL" clId="{2D451F2E-E9BE-42B3-8298-31519DC73AE4}" dt="2022-09-14T22:13:03.681" v="6" actId="18676"/>
        <pc:sldMkLst>
          <pc:docMk/>
          <pc:sldMk cId="4123378245" sldId="3390"/>
        </pc:sldMkLst>
      </pc:sldChg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3124375733" sldId="3392"/>
        </pc:sldMkLst>
      </pc:sldChg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2676614554" sldId="3393"/>
        </pc:sldMkLst>
      </pc:sldChg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3050520187" sldId="3394"/>
        </pc:sldMkLst>
      </pc:sldChg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2397107811" sldId="3395"/>
        </pc:sldMkLst>
      </pc:sldChg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1843946855" sldId="3396"/>
        </pc:sldMkLst>
      </pc:sldChg>
      <pc:sldChg chg="del">
        <pc:chgData name="Bob German" userId="19671429-1359-457f-bfc1-1be1ee65d4d9" providerId="ADAL" clId="{2D451F2E-E9BE-42B3-8298-31519DC73AE4}" dt="2022-09-14T22:12:49.581" v="3" actId="18676"/>
        <pc:sldMkLst>
          <pc:docMk/>
          <pc:sldMk cId="2202718686" sldId="3397"/>
        </pc:sldMkLst>
      </pc:sldChg>
      <pc:sldChg chg="del">
        <pc:chgData name="Bob German" userId="19671429-1359-457f-bfc1-1be1ee65d4d9" providerId="ADAL" clId="{2D451F2E-E9BE-42B3-8298-31519DC73AE4}" dt="2022-09-14T22:12:49.581" v="3" actId="18676"/>
        <pc:sldMkLst>
          <pc:docMk/>
          <pc:sldMk cId="1582536659" sldId="3398"/>
        </pc:sldMkLst>
      </pc:sldChg>
      <pc:sldChg chg="del">
        <pc:chgData name="Bob German" userId="19671429-1359-457f-bfc1-1be1ee65d4d9" providerId="ADAL" clId="{2D451F2E-E9BE-42B3-8298-31519DC73AE4}" dt="2022-09-14T22:12:49.581" v="3" actId="18676"/>
        <pc:sldMkLst>
          <pc:docMk/>
          <pc:sldMk cId="1714417807" sldId="3399"/>
        </pc:sldMkLst>
      </pc:sldChg>
      <pc:sldChg chg="del">
        <pc:chgData name="Bob German" userId="19671429-1359-457f-bfc1-1be1ee65d4d9" providerId="ADAL" clId="{2D451F2E-E9BE-42B3-8298-31519DC73AE4}" dt="2022-09-14T22:12:49.581" v="3" actId="18676"/>
        <pc:sldMkLst>
          <pc:docMk/>
          <pc:sldMk cId="4201735755" sldId="3400"/>
        </pc:sldMkLst>
      </pc:sldChg>
      <pc:sldChg chg="del">
        <pc:chgData name="Bob German" userId="19671429-1359-457f-bfc1-1be1ee65d4d9" providerId="ADAL" clId="{2D451F2E-E9BE-42B3-8298-31519DC73AE4}" dt="2022-09-14T22:12:52.087" v="4" actId="18676"/>
        <pc:sldMkLst>
          <pc:docMk/>
          <pc:sldMk cId="797180863" sldId="3401"/>
        </pc:sldMkLst>
      </pc:sldChg>
      <pc:sldChg chg="del">
        <pc:chgData name="Bob German" userId="19671429-1359-457f-bfc1-1be1ee65d4d9" providerId="ADAL" clId="{2D451F2E-E9BE-42B3-8298-31519DC73AE4}" dt="2022-09-14T22:13:29.986" v="14" actId="18676"/>
        <pc:sldMkLst>
          <pc:docMk/>
          <pc:sldMk cId="186397203" sldId="3405"/>
        </pc:sldMkLst>
      </pc:sldChg>
      <pc:sldChg chg="del">
        <pc:chgData name="Bob German" userId="19671429-1359-457f-bfc1-1be1ee65d4d9" providerId="ADAL" clId="{2D451F2E-E9BE-42B3-8298-31519DC73AE4}" dt="2022-09-14T22:13:29.986" v="14" actId="18676"/>
        <pc:sldMkLst>
          <pc:docMk/>
          <pc:sldMk cId="3837538076" sldId="3417"/>
        </pc:sldMkLst>
      </pc:sldChg>
      <pc:sldChg chg="del">
        <pc:chgData name="Bob German" userId="19671429-1359-457f-bfc1-1be1ee65d4d9" providerId="ADAL" clId="{2D451F2E-E9BE-42B3-8298-31519DC73AE4}" dt="2022-09-14T22:12:38.469" v="0" actId="18676"/>
        <pc:sldMkLst>
          <pc:docMk/>
          <pc:sldMk cId="1523566410" sldId="3420"/>
        </pc:sldMkLst>
      </pc:sldChg>
      <pc:sldChg chg="del">
        <pc:chgData name="Bob German" userId="19671429-1359-457f-bfc1-1be1ee65d4d9" providerId="ADAL" clId="{2D451F2E-E9BE-42B3-8298-31519DC73AE4}" dt="2022-09-14T22:12:38.469" v="0" actId="18676"/>
        <pc:sldMkLst>
          <pc:docMk/>
          <pc:sldMk cId="1267400612" sldId="3421"/>
        </pc:sldMkLst>
      </pc:sldChg>
      <pc:sldChg chg="del">
        <pc:chgData name="Bob German" userId="19671429-1359-457f-bfc1-1be1ee65d4d9" providerId="ADAL" clId="{2D451F2E-E9BE-42B3-8298-31519DC73AE4}" dt="2022-09-14T22:12:38.469" v="0" actId="18676"/>
        <pc:sldMkLst>
          <pc:docMk/>
          <pc:sldMk cId="1789468204" sldId="3422"/>
        </pc:sldMkLst>
      </pc:sldChg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3694679882" sldId="3425"/>
        </pc:sldMkLst>
      </pc:sldChg>
      <pc:sldChg chg="del">
        <pc:chgData name="Bob German" userId="19671429-1359-457f-bfc1-1be1ee65d4d9" providerId="ADAL" clId="{2D451F2E-E9BE-42B3-8298-31519DC73AE4}" dt="2022-09-14T22:12:38.469" v="0" actId="18676"/>
        <pc:sldMkLst>
          <pc:docMk/>
          <pc:sldMk cId="1421812549" sldId="3427"/>
        </pc:sldMkLst>
      </pc:sldChg>
      <pc:sldChg chg="del">
        <pc:chgData name="Bob German" userId="19671429-1359-457f-bfc1-1be1ee65d4d9" providerId="ADAL" clId="{2D451F2E-E9BE-42B3-8298-31519DC73AE4}" dt="2022-09-14T22:12:49.581" v="3" actId="18676"/>
        <pc:sldMkLst>
          <pc:docMk/>
          <pc:sldMk cId="135292076" sldId="3432"/>
        </pc:sldMkLst>
      </pc:sldChg>
      <pc:sldChg chg="del">
        <pc:chgData name="Bob German" userId="19671429-1359-457f-bfc1-1be1ee65d4d9" providerId="ADAL" clId="{2D451F2E-E9BE-42B3-8298-31519DC73AE4}" dt="2022-09-14T22:12:55.371" v="5" actId="18676"/>
        <pc:sldMkLst>
          <pc:docMk/>
          <pc:sldMk cId="2052492622" sldId="3435"/>
        </pc:sldMkLst>
      </pc:sldChg>
      <pc:sldChg chg="del">
        <pc:chgData name="Bob German" userId="19671429-1359-457f-bfc1-1be1ee65d4d9" providerId="ADAL" clId="{2D451F2E-E9BE-42B3-8298-31519DC73AE4}" dt="2022-09-14T22:13:03.681" v="6" actId="18676"/>
        <pc:sldMkLst>
          <pc:docMk/>
          <pc:sldMk cId="1499675187" sldId="3436"/>
        </pc:sldMkLst>
      </pc:sldChg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204005903" sldId="3438"/>
        </pc:sldMkLst>
      </pc:sldChg>
      <pc:sldChg chg="del">
        <pc:chgData name="Bob German" userId="19671429-1359-457f-bfc1-1be1ee65d4d9" providerId="ADAL" clId="{2D451F2E-E9BE-42B3-8298-31519DC73AE4}" dt="2022-09-14T22:12:49.581" v="3" actId="18676"/>
        <pc:sldMkLst>
          <pc:docMk/>
          <pc:sldMk cId="2521338931" sldId="3439"/>
        </pc:sldMkLst>
      </pc:sldChg>
      <pc:sldChg chg="del">
        <pc:chgData name="Bob German" userId="19671429-1359-457f-bfc1-1be1ee65d4d9" providerId="ADAL" clId="{2D451F2E-E9BE-42B3-8298-31519DC73AE4}" dt="2022-09-14T22:12:52.087" v="4" actId="18676"/>
        <pc:sldMkLst>
          <pc:docMk/>
          <pc:sldMk cId="2421853279" sldId="3440"/>
        </pc:sldMkLst>
      </pc:sldChg>
      <pc:sldChg chg="del">
        <pc:chgData name="Bob German" userId="19671429-1359-457f-bfc1-1be1ee65d4d9" providerId="ADAL" clId="{2D451F2E-E9BE-42B3-8298-31519DC73AE4}" dt="2022-09-14T22:12:55.371" v="5" actId="18676"/>
        <pc:sldMkLst>
          <pc:docMk/>
          <pc:sldMk cId="3562976106" sldId="3441"/>
        </pc:sldMkLst>
      </pc:sldChg>
      <pc:sldChg chg="del">
        <pc:chgData name="Bob German" userId="19671429-1359-457f-bfc1-1be1ee65d4d9" providerId="ADAL" clId="{2D451F2E-E9BE-42B3-8298-31519DC73AE4}" dt="2022-09-14T22:13:03.681" v="6" actId="18676"/>
        <pc:sldMkLst>
          <pc:docMk/>
          <pc:sldMk cId="1057803387" sldId="3442"/>
        </pc:sldMkLst>
      </pc:sldChg>
      <pc:sldChg chg="del">
        <pc:chgData name="Bob German" userId="19671429-1359-457f-bfc1-1be1ee65d4d9" providerId="ADAL" clId="{2D451F2E-E9BE-42B3-8298-31519DC73AE4}" dt="2022-09-14T22:13:09.275" v="7" actId="18676"/>
        <pc:sldMkLst>
          <pc:docMk/>
          <pc:sldMk cId="1689541698" sldId="3445"/>
        </pc:sldMkLst>
      </pc:sldChg>
      <pc:sldChg chg="del">
        <pc:chgData name="Bob German" userId="19671429-1359-457f-bfc1-1be1ee65d4d9" providerId="ADAL" clId="{2D451F2E-E9BE-42B3-8298-31519DC73AE4}" dt="2022-09-14T22:13:20.478" v="11" actId="18676"/>
        <pc:sldMkLst>
          <pc:docMk/>
          <pc:sldMk cId="4043227365" sldId="3446"/>
        </pc:sldMkLst>
      </pc:sldChg>
      <pc:sldChg chg="del">
        <pc:chgData name="Bob German" userId="19671429-1359-457f-bfc1-1be1ee65d4d9" providerId="ADAL" clId="{2D451F2E-E9BE-42B3-8298-31519DC73AE4}" dt="2022-09-14T22:13:24.266" v="12" actId="18676"/>
        <pc:sldMkLst>
          <pc:docMk/>
          <pc:sldMk cId="2070449981" sldId="3447"/>
        </pc:sldMkLst>
      </pc:sldChg>
      <pc:sldChg chg="del">
        <pc:chgData name="Bob German" userId="19671429-1359-457f-bfc1-1be1ee65d4d9" providerId="ADAL" clId="{2D451F2E-E9BE-42B3-8298-31519DC73AE4}" dt="2022-09-14T22:13:24.266" v="12" actId="18676"/>
        <pc:sldMkLst>
          <pc:docMk/>
          <pc:sldMk cId="3594400662" sldId="3448"/>
        </pc:sldMkLst>
      </pc:sldChg>
      <pc:sldChg chg="del">
        <pc:chgData name="Bob German" userId="19671429-1359-457f-bfc1-1be1ee65d4d9" providerId="ADAL" clId="{2D451F2E-E9BE-42B3-8298-31519DC73AE4}" dt="2022-09-14T22:13:27.068" v="13" actId="18676"/>
        <pc:sldMkLst>
          <pc:docMk/>
          <pc:sldMk cId="281785456" sldId="3449"/>
        </pc:sldMkLst>
      </pc:sldChg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1065247564" sldId="3454"/>
        </pc:sldMkLst>
      </pc:sldChg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413338744" sldId="3457"/>
        </pc:sldMkLst>
      </pc:sldChg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3406873373" sldId="3458"/>
        </pc:sldMkLst>
      </pc:sldChg>
      <pc:sldChg chg="del">
        <pc:chgData name="Bob German" userId="19671429-1359-457f-bfc1-1be1ee65d4d9" providerId="ADAL" clId="{2D451F2E-E9BE-42B3-8298-31519DC73AE4}" dt="2022-09-14T22:12:46.706" v="2" actId="18676"/>
        <pc:sldMkLst>
          <pc:docMk/>
          <pc:sldMk cId="1158102162" sldId="3459"/>
        </pc:sldMkLst>
      </pc:sldChg>
      <pc:sldChg chg="del">
        <pc:chgData name="Bob German" userId="19671429-1359-457f-bfc1-1be1ee65d4d9" providerId="ADAL" clId="{2D451F2E-E9BE-42B3-8298-31519DC73AE4}" dt="2022-09-14T22:12:41.326" v="1" actId="18676"/>
        <pc:sldMkLst>
          <pc:docMk/>
          <pc:sldMk cId="4170299538" sldId="3460"/>
        </pc:sldMkLst>
      </pc:sldChg>
      <pc:sldChg chg="del">
        <pc:chgData name="Bob German" userId="19671429-1359-457f-bfc1-1be1ee65d4d9" providerId="ADAL" clId="{2D451F2E-E9BE-42B3-8298-31519DC73AE4}" dt="2022-09-14T22:12:49.581" v="3" actId="18676"/>
        <pc:sldMkLst>
          <pc:docMk/>
          <pc:sldMk cId="194307646" sldId="3461"/>
        </pc:sldMkLst>
      </pc:sldChg>
      <pc:sldChg chg="del">
        <pc:chgData name="Bob German" userId="19671429-1359-457f-bfc1-1be1ee65d4d9" providerId="ADAL" clId="{2D451F2E-E9BE-42B3-8298-31519DC73AE4}" dt="2022-09-14T22:12:49.581" v="3" actId="18676"/>
        <pc:sldMkLst>
          <pc:docMk/>
          <pc:sldMk cId="831060786" sldId="3462"/>
        </pc:sldMkLst>
      </pc:sldChg>
      <pc:sldChg chg="del">
        <pc:chgData name="Bob German" userId="19671429-1359-457f-bfc1-1be1ee65d4d9" providerId="ADAL" clId="{2D451F2E-E9BE-42B3-8298-31519DC73AE4}" dt="2022-09-14T22:12:49.581" v="3" actId="18676"/>
        <pc:sldMkLst>
          <pc:docMk/>
          <pc:sldMk cId="3842490257" sldId="3463"/>
        </pc:sldMkLst>
      </pc:sldChg>
      <pc:sldChg chg="del">
        <pc:chgData name="Bob German" userId="19671429-1359-457f-bfc1-1be1ee65d4d9" providerId="ADAL" clId="{2D451F2E-E9BE-42B3-8298-31519DC73AE4}" dt="2022-09-14T22:12:49.581" v="3" actId="18676"/>
        <pc:sldMkLst>
          <pc:docMk/>
          <pc:sldMk cId="3269524823" sldId="3464"/>
        </pc:sldMkLst>
      </pc:sldChg>
      <pc:sldChg chg="del">
        <pc:chgData name="Bob German" userId="19671429-1359-457f-bfc1-1be1ee65d4d9" providerId="ADAL" clId="{2D451F2E-E9BE-42B3-8298-31519DC73AE4}" dt="2022-09-14T22:12:52.087" v="4" actId="18676"/>
        <pc:sldMkLst>
          <pc:docMk/>
          <pc:sldMk cId="773264773" sldId="3465"/>
        </pc:sldMkLst>
      </pc:sldChg>
      <pc:sldChg chg="del">
        <pc:chgData name="Bob German" userId="19671429-1359-457f-bfc1-1be1ee65d4d9" providerId="ADAL" clId="{2D451F2E-E9BE-42B3-8298-31519DC73AE4}" dt="2022-09-14T22:12:55.371" v="5" actId="18676"/>
        <pc:sldMkLst>
          <pc:docMk/>
          <pc:sldMk cId="405401018" sldId="3466"/>
        </pc:sldMkLst>
      </pc:sldChg>
      <pc:sldChg chg="del">
        <pc:chgData name="Bob German" userId="19671429-1359-457f-bfc1-1be1ee65d4d9" providerId="ADAL" clId="{2D451F2E-E9BE-42B3-8298-31519DC73AE4}" dt="2022-09-14T22:12:52.087" v="4" actId="18676"/>
        <pc:sldMkLst>
          <pc:docMk/>
          <pc:sldMk cId="2250686984" sldId="3467"/>
        </pc:sldMkLst>
      </pc:sldChg>
      <pc:sldChg chg="del">
        <pc:chgData name="Bob German" userId="19671429-1359-457f-bfc1-1be1ee65d4d9" providerId="ADAL" clId="{2D451F2E-E9BE-42B3-8298-31519DC73AE4}" dt="2022-09-14T22:12:55.371" v="5" actId="18676"/>
        <pc:sldMkLst>
          <pc:docMk/>
          <pc:sldMk cId="2683136149" sldId="3468"/>
        </pc:sldMkLst>
      </pc:sldChg>
      <pc:sldChg chg="del">
        <pc:chgData name="Bob German" userId="19671429-1359-457f-bfc1-1be1ee65d4d9" providerId="ADAL" clId="{2D451F2E-E9BE-42B3-8298-31519DC73AE4}" dt="2022-09-14T22:13:03.681" v="6" actId="18676"/>
        <pc:sldMkLst>
          <pc:docMk/>
          <pc:sldMk cId="1863045979" sldId="3469"/>
        </pc:sldMkLst>
      </pc:sldChg>
      <pc:sldChg chg="del">
        <pc:chgData name="Bob German" userId="19671429-1359-457f-bfc1-1be1ee65d4d9" providerId="ADAL" clId="{2D451F2E-E9BE-42B3-8298-31519DC73AE4}" dt="2022-09-14T22:13:20.478" v="11" actId="18676"/>
        <pc:sldMkLst>
          <pc:docMk/>
          <pc:sldMk cId="1408648752" sldId="3471"/>
        </pc:sldMkLst>
      </pc:sldChg>
      <pc:sldChg chg="del">
        <pc:chgData name="Bob German" userId="19671429-1359-457f-bfc1-1be1ee65d4d9" providerId="ADAL" clId="{2D451F2E-E9BE-42B3-8298-31519DC73AE4}" dt="2022-09-14T22:13:24.266" v="12" actId="18676"/>
        <pc:sldMkLst>
          <pc:docMk/>
          <pc:sldMk cId="3941335579" sldId="3472"/>
        </pc:sldMkLst>
      </pc:sldChg>
      <pc:sldChg chg="del">
        <pc:chgData name="Bob German" userId="19671429-1359-457f-bfc1-1be1ee65d4d9" providerId="ADAL" clId="{2D451F2E-E9BE-42B3-8298-31519DC73AE4}" dt="2022-09-14T22:13:20.478" v="11" actId="18676"/>
        <pc:sldMkLst>
          <pc:docMk/>
          <pc:sldMk cId="2026128872" sldId="3473"/>
        </pc:sldMkLst>
      </pc:sldChg>
      <pc:sldChg chg="del">
        <pc:chgData name="Bob German" userId="19671429-1359-457f-bfc1-1be1ee65d4d9" providerId="ADAL" clId="{2D451F2E-E9BE-42B3-8298-31519DC73AE4}" dt="2022-09-14T22:12:55.371" v="5" actId="18676"/>
        <pc:sldMkLst>
          <pc:docMk/>
          <pc:sldMk cId="1543407207" sldId="3474"/>
        </pc:sldMkLst>
      </pc:sldChg>
      <pc:sldChg chg="del">
        <pc:chgData name="Bob German" userId="19671429-1359-457f-bfc1-1be1ee65d4d9" providerId="ADAL" clId="{2D451F2E-E9BE-42B3-8298-31519DC73AE4}" dt="2022-09-14T22:13:03.681" v="6" actId="18676"/>
        <pc:sldMkLst>
          <pc:docMk/>
          <pc:sldMk cId="3576019376" sldId="3475"/>
        </pc:sldMkLst>
      </pc:sldChg>
      <pc:sldChg chg="del">
        <pc:chgData name="Bob German" userId="19671429-1359-457f-bfc1-1be1ee65d4d9" providerId="ADAL" clId="{2D451F2E-E9BE-42B3-8298-31519DC73AE4}" dt="2022-09-14T22:13:20.478" v="11" actId="18676"/>
        <pc:sldMkLst>
          <pc:docMk/>
          <pc:sldMk cId="2998308282" sldId="3477"/>
        </pc:sldMkLst>
      </pc:sldChg>
      <pc:sldChg chg="del">
        <pc:chgData name="Bob German" userId="19671429-1359-457f-bfc1-1be1ee65d4d9" providerId="ADAL" clId="{2D451F2E-E9BE-42B3-8298-31519DC73AE4}" dt="2022-09-14T22:13:24.266" v="12" actId="18676"/>
        <pc:sldMkLst>
          <pc:docMk/>
          <pc:sldMk cId="988585734" sldId="3478"/>
        </pc:sldMkLst>
      </pc:sldChg>
      <pc:sldChg chg="del">
        <pc:chgData name="Bob German" userId="19671429-1359-457f-bfc1-1be1ee65d4d9" providerId="ADAL" clId="{2D451F2E-E9BE-42B3-8298-31519DC73AE4}" dt="2022-09-14T22:13:24.266" v="12" actId="18676"/>
        <pc:sldMkLst>
          <pc:docMk/>
          <pc:sldMk cId="3465863823" sldId="3479"/>
        </pc:sldMkLst>
      </pc:sldChg>
      <pc:sldChg chg="del">
        <pc:chgData name="Bob German" userId="19671429-1359-457f-bfc1-1be1ee65d4d9" providerId="ADAL" clId="{2D451F2E-E9BE-42B3-8298-31519DC73AE4}" dt="2022-09-14T22:13:09.275" v="7" actId="18676"/>
        <pc:sldMkLst>
          <pc:docMk/>
          <pc:sldMk cId="1350369261" sldId="3480"/>
        </pc:sldMkLst>
      </pc:sldChg>
      <pc:sldChg chg="del">
        <pc:chgData name="Bob German" userId="19671429-1359-457f-bfc1-1be1ee65d4d9" providerId="ADAL" clId="{2D451F2E-E9BE-42B3-8298-31519DC73AE4}" dt="2022-09-14T22:13:11.710" v="8" actId="18676"/>
        <pc:sldMkLst>
          <pc:docMk/>
          <pc:sldMk cId="2296895526" sldId="3481"/>
        </pc:sldMkLst>
      </pc:sldChg>
      <pc:sldChg chg="del">
        <pc:chgData name="Bob German" userId="19671429-1359-457f-bfc1-1be1ee65d4d9" providerId="ADAL" clId="{2D451F2E-E9BE-42B3-8298-31519DC73AE4}" dt="2022-09-14T22:13:13.562" v="9" actId="18676"/>
        <pc:sldMkLst>
          <pc:docMk/>
          <pc:sldMk cId="1825230357" sldId="3482"/>
        </pc:sldMkLst>
      </pc:sldChg>
      <pc:sldChg chg="del">
        <pc:chgData name="Bob German" userId="19671429-1359-457f-bfc1-1be1ee65d4d9" providerId="ADAL" clId="{2D451F2E-E9BE-42B3-8298-31519DC73AE4}" dt="2022-09-14T22:13:15.870" v="10" actId="18676"/>
        <pc:sldMkLst>
          <pc:docMk/>
          <pc:sldMk cId="2570402132" sldId="3483"/>
        </pc:sldMkLst>
      </pc:sldChg>
      <pc:sldChg chg="del">
        <pc:chgData name="Bob German" userId="19671429-1359-457f-bfc1-1be1ee65d4d9" providerId="ADAL" clId="{2D451F2E-E9BE-42B3-8298-31519DC73AE4}" dt="2022-09-14T22:13:24.266" v="12" actId="18676"/>
        <pc:sldMkLst>
          <pc:docMk/>
          <pc:sldMk cId="0" sldId="3484"/>
        </pc:sldMkLst>
      </pc:sldChg>
      <pc:sldChg chg="del">
        <pc:chgData name="Bob German" userId="19671429-1359-457f-bfc1-1be1ee65d4d9" providerId="ADAL" clId="{2D451F2E-E9BE-42B3-8298-31519DC73AE4}" dt="2022-09-14T22:13:24.266" v="12" actId="18676"/>
        <pc:sldMkLst>
          <pc:docMk/>
          <pc:sldMk cId="3504714326" sldId="3485"/>
        </pc:sldMkLst>
      </pc:sldChg>
      <pc:sldChg chg="del">
        <pc:chgData name="Bob German" userId="19671429-1359-457f-bfc1-1be1ee65d4d9" providerId="ADAL" clId="{2D451F2E-E9BE-42B3-8298-31519DC73AE4}" dt="2022-09-14T22:13:24.266" v="12" actId="18676"/>
        <pc:sldMkLst>
          <pc:docMk/>
          <pc:sldMk cId="1545831673" sldId="3486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F7D40E-0CEE-40E2-9B3F-295295727D61}" type="doc">
      <dgm:prSet loTypeId="urn:microsoft.com/office/officeart/2005/8/layout/hierarchy3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8D53C1C3-B6AD-4114-8195-DC70C9D073B8}">
      <dgm:prSet phldrT="[Text]"/>
      <dgm:spPr>
        <a:solidFill>
          <a:srgbClr val="996633"/>
        </a:solidFill>
      </dgm:spPr>
      <dgm:t>
        <a:bodyPr/>
        <a:lstStyle/>
        <a:p>
          <a:r>
            <a:rPr lang="en-US"/>
            <a:t>Core Lab</a:t>
          </a:r>
          <a:br>
            <a:rPr lang="en-US"/>
          </a:br>
          <a:r>
            <a:rPr lang="en-US"/>
            <a:t>(path A)</a:t>
          </a:r>
        </a:p>
      </dgm:t>
    </dgm:pt>
    <dgm:pt modelId="{6F113546-7446-4C64-BCF1-268FD1052CCA}" type="parTrans" cxnId="{74AB7BC2-A4EA-41DE-A971-CB0BDD36F684}">
      <dgm:prSet/>
      <dgm:spPr/>
      <dgm:t>
        <a:bodyPr/>
        <a:lstStyle/>
        <a:p>
          <a:endParaRPr lang="en-US"/>
        </a:p>
      </dgm:t>
    </dgm:pt>
    <dgm:pt modelId="{B9B6C23C-A685-4396-96A2-7B6E87CF8B00}" type="sibTrans" cxnId="{74AB7BC2-A4EA-41DE-A971-CB0BDD36F684}">
      <dgm:prSet/>
      <dgm:spPr/>
      <dgm:t>
        <a:bodyPr/>
        <a:lstStyle/>
        <a:p>
          <a:endParaRPr lang="en-US"/>
        </a:p>
      </dgm:t>
    </dgm:pt>
    <dgm:pt modelId="{001DF4BE-FD55-4928-9DB4-678B22340FCB}">
      <dgm:prSet phldrT="[Text]" custT="1"/>
      <dgm:spPr>
        <a:ln w="25400">
          <a:solidFill>
            <a:srgbClr val="996633"/>
          </a:solidFill>
        </a:ln>
      </dgm:spPr>
      <dgm:t>
        <a:bodyPr/>
        <a:lstStyle/>
        <a:p>
          <a:r>
            <a:rPr lang="en-US" sz="2000"/>
            <a:t>App setup</a:t>
          </a:r>
        </a:p>
      </dgm:t>
    </dgm:pt>
    <dgm:pt modelId="{36E92B02-3453-46EE-916E-52CDC2C263E7}" type="parTrans" cxnId="{CDC6B330-C7DA-4AEB-973B-6A23F41240B8}">
      <dgm:prSet/>
      <dgm:spPr/>
      <dgm:t>
        <a:bodyPr/>
        <a:lstStyle/>
        <a:p>
          <a:endParaRPr lang="en-US"/>
        </a:p>
      </dgm:t>
    </dgm:pt>
    <dgm:pt modelId="{2CFD1953-A000-44B0-9738-CF85460A41AA}" type="sibTrans" cxnId="{CDC6B330-C7DA-4AEB-973B-6A23F41240B8}">
      <dgm:prSet/>
      <dgm:spPr/>
      <dgm:t>
        <a:bodyPr/>
        <a:lstStyle/>
        <a:p>
          <a:endParaRPr lang="en-US"/>
        </a:p>
      </dgm:t>
    </dgm:pt>
    <dgm:pt modelId="{30937A9D-26A4-4E7D-BEDE-A7F7E4CDDBBD}">
      <dgm:prSet phldrT="[Text]" custT="1"/>
      <dgm:spPr>
        <a:ln>
          <a:solidFill>
            <a:srgbClr val="996633"/>
          </a:solidFill>
        </a:ln>
      </dgm:spPr>
      <dgm:t>
        <a:bodyPr/>
        <a:lstStyle/>
        <a:p>
          <a:r>
            <a:rPr lang="en-US" sz="2000"/>
            <a:t>Add tab with SSO</a:t>
          </a:r>
        </a:p>
      </dgm:t>
    </dgm:pt>
    <dgm:pt modelId="{9CEF6018-DF3C-4B07-886F-C8738481D8DE}" type="parTrans" cxnId="{4598E0F5-2C5E-45C9-9B87-C4BBD8168095}">
      <dgm:prSet/>
      <dgm:spPr/>
      <dgm:t>
        <a:bodyPr/>
        <a:lstStyle/>
        <a:p>
          <a:endParaRPr lang="en-US"/>
        </a:p>
      </dgm:t>
    </dgm:pt>
    <dgm:pt modelId="{83B3C69F-6EE6-4C4C-9767-EDBEE7FC27DC}" type="sibTrans" cxnId="{4598E0F5-2C5E-45C9-9B87-C4BBD8168095}">
      <dgm:prSet/>
      <dgm:spPr/>
      <dgm:t>
        <a:bodyPr/>
        <a:lstStyle/>
        <a:p>
          <a:endParaRPr lang="en-US"/>
        </a:p>
      </dgm:t>
    </dgm:pt>
    <dgm:pt modelId="{DCC2B785-B37E-4399-A74D-DD0FE28F7A7A}">
      <dgm:prSet phldrT="[Text]" custT="1"/>
      <dgm:spPr>
        <a:ln>
          <a:solidFill>
            <a:srgbClr val="996633"/>
          </a:solidFill>
        </a:ln>
      </dgm:spPr>
      <dgm:t>
        <a:bodyPr/>
        <a:lstStyle/>
        <a:p>
          <a:r>
            <a:rPr lang="en-US" sz="2000"/>
            <a:t>Add look and feel</a:t>
          </a:r>
        </a:p>
      </dgm:t>
    </dgm:pt>
    <dgm:pt modelId="{7A94B741-C6A6-4C8F-8349-2B30C09B823C}" type="parTrans" cxnId="{1D93BA2E-57DE-428B-99AA-54B4239CEE08}">
      <dgm:prSet/>
      <dgm:spPr>
        <a:ln>
          <a:solidFill>
            <a:srgbClr val="996633"/>
          </a:solidFill>
        </a:ln>
      </dgm:spPr>
      <dgm:t>
        <a:bodyPr/>
        <a:lstStyle/>
        <a:p>
          <a:endParaRPr lang="en-US"/>
        </a:p>
      </dgm:t>
    </dgm:pt>
    <dgm:pt modelId="{BB54CE0A-4536-47FD-A202-7B5DC62CFAFA}" type="sibTrans" cxnId="{1D93BA2E-57DE-428B-99AA-54B4239CEE08}">
      <dgm:prSet/>
      <dgm:spPr/>
      <dgm:t>
        <a:bodyPr/>
        <a:lstStyle/>
        <a:p>
          <a:endParaRPr lang="en-US"/>
        </a:p>
      </dgm:t>
    </dgm:pt>
    <dgm:pt modelId="{2F79C624-B8FF-42C0-B15C-3C73EB40407C}" type="pres">
      <dgm:prSet presAssocID="{4EF7D40E-0CEE-40E2-9B3F-295295727D6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7561198-0119-46F1-878F-A105A9EE4075}" type="pres">
      <dgm:prSet presAssocID="{8D53C1C3-B6AD-4114-8195-DC70C9D073B8}" presName="root" presStyleCnt="0"/>
      <dgm:spPr/>
    </dgm:pt>
    <dgm:pt modelId="{10DFC4CB-1917-4B38-8F77-C126448D1975}" type="pres">
      <dgm:prSet presAssocID="{8D53C1C3-B6AD-4114-8195-DC70C9D073B8}" presName="rootComposite" presStyleCnt="0"/>
      <dgm:spPr/>
    </dgm:pt>
    <dgm:pt modelId="{2F86B3BB-685E-44C2-B1A5-586038768263}" type="pres">
      <dgm:prSet presAssocID="{8D53C1C3-B6AD-4114-8195-DC70C9D073B8}" presName="rootText" presStyleLbl="node1" presStyleIdx="0" presStyleCnt="1"/>
      <dgm:spPr/>
    </dgm:pt>
    <dgm:pt modelId="{9D7026E7-79DA-46CB-9E5F-BF2B9DFB02D4}" type="pres">
      <dgm:prSet presAssocID="{8D53C1C3-B6AD-4114-8195-DC70C9D073B8}" presName="rootConnector" presStyleLbl="node1" presStyleIdx="0" presStyleCnt="1"/>
      <dgm:spPr/>
    </dgm:pt>
    <dgm:pt modelId="{EF5122AE-493B-4B27-86D5-D5419300EA8A}" type="pres">
      <dgm:prSet presAssocID="{8D53C1C3-B6AD-4114-8195-DC70C9D073B8}" presName="childShape" presStyleCnt="0"/>
      <dgm:spPr/>
    </dgm:pt>
    <dgm:pt modelId="{62E344D5-AC35-4EBB-8BD0-F9B14BF1CA54}" type="pres">
      <dgm:prSet presAssocID="{36E92B02-3453-46EE-916E-52CDC2C263E7}" presName="Name13" presStyleLbl="parChTrans1D2" presStyleIdx="0" presStyleCnt="3"/>
      <dgm:spPr/>
    </dgm:pt>
    <dgm:pt modelId="{5F5A0094-1CA2-4BE8-B499-608E11C6329A}" type="pres">
      <dgm:prSet presAssocID="{001DF4BE-FD55-4928-9DB4-678B22340FCB}" presName="childText" presStyleLbl="bgAcc1" presStyleIdx="0" presStyleCnt="3">
        <dgm:presLayoutVars>
          <dgm:bulletEnabled val="1"/>
        </dgm:presLayoutVars>
      </dgm:prSet>
      <dgm:spPr/>
    </dgm:pt>
    <dgm:pt modelId="{2DC62A81-ECAF-477B-A2FA-73D3C16396BA}" type="pres">
      <dgm:prSet presAssocID="{9CEF6018-DF3C-4B07-886F-C8738481D8DE}" presName="Name13" presStyleLbl="parChTrans1D2" presStyleIdx="1" presStyleCnt="3"/>
      <dgm:spPr/>
    </dgm:pt>
    <dgm:pt modelId="{33BBDEA4-CD43-487F-AD67-6DBEDE18DF2C}" type="pres">
      <dgm:prSet presAssocID="{30937A9D-26A4-4E7D-BEDE-A7F7E4CDDBBD}" presName="childText" presStyleLbl="bgAcc1" presStyleIdx="1" presStyleCnt="3">
        <dgm:presLayoutVars>
          <dgm:bulletEnabled val="1"/>
        </dgm:presLayoutVars>
      </dgm:prSet>
      <dgm:spPr/>
    </dgm:pt>
    <dgm:pt modelId="{85666977-1668-4D1F-9FFE-CD18F785640D}" type="pres">
      <dgm:prSet presAssocID="{7A94B741-C6A6-4C8F-8349-2B30C09B823C}" presName="Name13" presStyleLbl="parChTrans1D2" presStyleIdx="2" presStyleCnt="3"/>
      <dgm:spPr/>
    </dgm:pt>
    <dgm:pt modelId="{09DF5301-A32B-4E65-8FF4-ACECCA129C3F}" type="pres">
      <dgm:prSet presAssocID="{DCC2B785-B37E-4399-A74D-DD0FE28F7A7A}" presName="childText" presStyleLbl="bgAcc1" presStyleIdx="2" presStyleCnt="3">
        <dgm:presLayoutVars>
          <dgm:bulletEnabled val="1"/>
        </dgm:presLayoutVars>
      </dgm:prSet>
      <dgm:spPr/>
    </dgm:pt>
  </dgm:ptLst>
  <dgm:cxnLst>
    <dgm:cxn modelId="{AB84CE0B-A25A-440D-8BB4-3823238E1C75}" type="presOf" srcId="{8D53C1C3-B6AD-4114-8195-DC70C9D073B8}" destId="{9D7026E7-79DA-46CB-9E5F-BF2B9DFB02D4}" srcOrd="1" destOrd="0" presId="urn:microsoft.com/office/officeart/2005/8/layout/hierarchy3"/>
    <dgm:cxn modelId="{1D93BA2E-57DE-428B-99AA-54B4239CEE08}" srcId="{8D53C1C3-B6AD-4114-8195-DC70C9D073B8}" destId="{DCC2B785-B37E-4399-A74D-DD0FE28F7A7A}" srcOrd="2" destOrd="0" parTransId="{7A94B741-C6A6-4C8F-8349-2B30C09B823C}" sibTransId="{BB54CE0A-4536-47FD-A202-7B5DC62CFAFA}"/>
    <dgm:cxn modelId="{CDC6B330-C7DA-4AEB-973B-6A23F41240B8}" srcId="{8D53C1C3-B6AD-4114-8195-DC70C9D073B8}" destId="{001DF4BE-FD55-4928-9DB4-678B22340FCB}" srcOrd="0" destOrd="0" parTransId="{36E92B02-3453-46EE-916E-52CDC2C263E7}" sibTransId="{2CFD1953-A000-44B0-9738-CF85460A41AA}"/>
    <dgm:cxn modelId="{7B8FE840-4867-42FA-A228-B2956F9D290E}" type="presOf" srcId="{7A94B741-C6A6-4C8F-8349-2B30C09B823C}" destId="{85666977-1668-4D1F-9FFE-CD18F785640D}" srcOrd="0" destOrd="0" presId="urn:microsoft.com/office/officeart/2005/8/layout/hierarchy3"/>
    <dgm:cxn modelId="{8B079B69-E057-4CE0-BBAB-6AF53850AFBF}" type="presOf" srcId="{001DF4BE-FD55-4928-9DB4-678B22340FCB}" destId="{5F5A0094-1CA2-4BE8-B499-608E11C6329A}" srcOrd="0" destOrd="0" presId="urn:microsoft.com/office/officeart/2005/8/layout/hierarchy3"/>
    <dgm:cxn modelId="{5C812271-4785-4EA0-8B62-99D7B8F8BAAA}" type="presOf" srcId="{DCC2B785-B37E-4399-A74D-DD0FE28F7A7A}" destId="{09DF5301-A32B-4E65-8FF4-ACECCA129C3F}" srcOrd="0" destOrd="0" presId="urn:microsoft.com/office/officeart/2005/8/layout/hierarchy3"/>
    <dgm:cxn modelId="{80E90AA2-E931-4780-8526-39CDD158B7CF}" type="presOf" srcId="{9CEF6018-DF3C-4B07-886F-C8738481D8DE}" destId="{2DC62A81-ECAF-477B-A2FA-73D3C16396BA}" srcOrd="0" destOrd="0" presId="urn:microsoft.com/office/officeart/2005/8/layout/hierarchy3"/>
    <dgm:cxn modelId="{74AB7BC2-A4EA-41DE-A971-CB0BDD36F684}" srcId="{4EF7D40E-0CEE-40E2-9B3F-295295727D61}" destId="{8D53C1C3-B6AD-4114-8195-DC70C9D073B8}" srcOrd="0" destOrd="0" parTransId="{6F113546-7446-4C64-BCF1-268FD1052CCA}" sibTransId="{B9B6C23C-A685-4396-96A2-7B6E87CF8B00}"/>
    <dgm:cxn modelId="{8F998CF0-B8ED-43C1-B667-E512C5EF530A}" type="presOf" srcId="{30937A9D-26A4-4E7D-BEDE-A7F7E4CDDBBD}" destId="{33BBDEA4-CD43-487F-AD67-6DBEDE18DF2C}" srcOrd="0" destOrd="0" presId="urn:microsoft.com/office/officeart/2005/8/layout/hierarchy3"/>
    <dgm:cxn modelId="{ED4463F1-D6AB-47A8-B65A-7D0B54877C29}" type="presOf" srcId="{4EF7D40E-0CEE-40E2-9B3F-295295727D61}" destId="{2F79C624-B8FF-42C0-B15C-3C73EB40407C}" srcOrd="0" destOrd="0" presId="urn:microsoft.com/office/officeart/2005/8/layout/hierarchy3"/>
    <dgm:cxn modelId="{2555AEF2-85F5-4095-A0AC-2A4949176E16}" type="presOf" srcId="{36E92B02-3453-46EE-916E-52CDC2C263E7}" destId="{62E344D5-AC35-4EBB-8BD0-F9B14BF1CA54}" srcOrd="0" destOrd="0" presId="urn:microsoft.com/office/officeart/2005/8/layout/hierarchy3"/>
    <dgm:cxn modelId="{4598E0F5-2C5E-45C9-9B87-C4BBD8168095}" srcId="{8D53C1C3-B6AD-4114-8195-DC70C9D073B8}" destId="{30937A9D-26A4-4E7D-BEDE-A7F7E4CDDBBD}" srcOrd="1" destOrd="0" parTransId="{9CEF6018-DF3C-4B07-886F-C8738481D8DE}" sibTransId="{83B3C69F-6EE6-4C4C-9767-EDBEE7FC27DC}"/>
    <dgm:cxn modelId="{9C8898FF-C099-497A-8139-8D96413EE588}" type="presOf" srcId="{8D53C1C3-B6AD-4114-8195-DC70C9D073B8}" destId="{2F86B3BB-685E-44C2-B1A5-586038768263}" srcOrd="0" destOrd="0" presId="urn:microsoft.com/office/officeart/2005/8/layout/hierarchy3"/>
    <dgm:cxn modelId="{E3967323-0A76-4291-AFAB-3A9C5AEBCBE7}" type="presParOf" srcId="{2F79C624-B8FF-42C0-B15C-3C73EB40407C}" destId="{77561198-0119-46F1-878F-A105A9EE4075}" srcOrd="0" destOrd="0" presId="urn:microsoft.com/office/officeart/2005/8/layout/hierarchy3"/>
    <dgm:cxn modelId="{F4773B1C-F3C8-4850-A4F0-1248316F8B73}" type="presParOf" srcId="{77561198-0119-46F1-878F-A105A9EE4075}" destId="{10DFC4CB-1917-4B38-8F77-C126448D1975}" srcOrd="0" destOrd="0" presId="urn:microsoft.com/office/officeart/2005/8/layout/hierarchy3"/>
    <dgm:cxn modelId="{F71AE9FB-D499-4525-BD56-B57D80D8AD89}" type="presParOf" srcId="{10DFC4CB-1917-4B38-8F77-C126448D1975}" destId="{2F86B3BB-685E-44C2-B1A5-586038768263}" srcOrd="0" destOrd="0" presId="urn:microsoft.com/office/officeart/2005/8/layout/hierarchy3"/>
    <dgm:cxn modelId="{99AE57EA-53D1-4CDF-9292-4441D0DA81AC}" type="presParOf" srcId="{10DFC4CB-1917-4B38-8F77-C126448D1975}" destId="{9D7026E7-79DA-46CB-9E5F-BF2B9DFB02D4}" srcOrd="1" destOrd="0" presId="urn:microsoft.com/office/officeart/2005/8/layout/hierarchy3"/>
    <dgm:cxn modelId="{7C86E94A-9325-436A-A077-E32FC94861D9}" type="presParOf" srcId="{77561198-0119-46F1-878F-A105A9EE4075}" destId="{EF5122AE-493B-4B27-86D5-D5419300EA8A}" srcOrd="1" destOrd="0" presId="urn:microsoft.com/office/officeart/2005/8/layout/hierarchy3"/>
    <dgm:cxn modelId="{F3C61D79-3E4F-4893-9FBA-A4A1CDD730F8}" type="presParOf" srcId="{EF5122AE-493B-4B27-86D5-D5419300EA8A}" destId="{62E344D5-AC35-4EBB-8BD0-F9B14BF1CA54}" srcOrd="0" destOrd="0" presId="urn:microsoft.com/office/officeart/2005/8/layout/hierarchy3"/>
    <dgm:cxn modelId="{E2732D5D-BC73-4A87-AF50-6016CFDAB409}" type="presParOf" srcId="{EF5122AE-493B-4B27-86D5-D5419300EA8A}" destId="{5F5A0094-1CA2-4BE8-B499-608E11C6329A}" srcOrd="1" destOrd="0" presId="urn:microsoft.com/office/officeart/2005/8/layout/hierarchy3"/>
    <dgm:cxn modelId="{D2061179-8640-4541-A0E2-74229ECCD5E5}" type="presParOf" srcId="{EF5122AE-493B-4B27-86D5-D5419300EA8A}" destId="{2DC62A81-ECAF-477B-A2FA-73D3C16396BA}" srcOrd="2" destOrd="0" presId="urn:microsoft.com/office/officeart/2005/8/layout/hierarchy3"/>
    <dgm:cxn modelId="{E491A518-AD78-433D-AB6B-E553E77CD7F2}" type="presParOf" srcId="{EF5122AE-493B-4B27-86D5-D5419300EA8A}" destId="{33BBDEA4-CD43-487F-AD67-6DBEDE18DF2C}" srcOrd="3" destOrd="0" presId="urn:microsoft.com/office/officeart/2005/8/layout/hierarchy3"/>
    <dgm:cxn modelId="{B7023FC7-8119-4992-A4BC-40589D2AFBE5}" type="presParOf" srcId="{EF5122AE-493B-4B27-86D5-D5419300EA8A}" destId="{85666977-1668-4D1F-9FFE-CD18F785640D}" srcOrd="4" destOrd="0" presId="urn:microsoft.com/office/officeart/2005/8/layout/hierarchy3"/>
    <dgm:cxn modelId="{7F0A67E4-7324-4500-BEF3-27606F2EFA4D}" type="presParOf" srcId="{EF5122AE-493B-4B27-86D5-D5419300EA8A}" destId="{09DF5301-A32B-4E65-8FF4-ACECCA129C3F}" srcOrd="5" destOrd="0" presId="urn:microsoft.com/office/officeart/2005/8/layout/hierarchy3"/>
  </dgm:cxnLst>
  <dgm:bg/>
  <dgm:whole>
    <a:ln>
      <a:noFill/>
      <a:extLst>
        <a:ext uri="{C807C97D-BFC1-408E-A445-0C87EB9F89A2}">
          <ask:lineSketchStyleProps xmlns:ask="http://schemas.microsoft.com/office/drawing/2018/sketchyshapes">
            <ask:type>
              <ask:lineSketchScribble/>
            </ask:type>
          </ask:lineSketchStyleProps>
        </a:ext>
      </a:extLst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86B3BB-685E-44C2-B1A5-586038768263}">
      <dsp:nvSpPr>
        <dsp:cNvPr id="0" name=""/>
        <dsp:cNvSpPr/>
      </dsp:nvSpPr>
      <dsp:spPr>
        <a:xfrm>
          <a:off x="1323358" y="2230"/>
          <a:ext cx="1700096" cy="850048"/>
        </a:xfrm>
        <a:prstGeom prst="roundRect">
          <a:avLst>
            <a:gd name="adj" fmla="val 10000"/>
          </a:avLst>
        </a:prstGeom>
        <a:solidFill>
          <a:srgbClr val="996633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Core Lab</a:t>
          </a:r>
          <a:br>
            <a:rPr lang="en-US" sz="2600" kern="1200"/>
          </a:br>
          <a:r>
            <a:rPr lang="en-US" sz="2600" kern="1200"/>
            <a:t>(path A)</a:t>
          </a:r>
        </a:p>
      </dsp:txBody>
      <dsp:txXfrm>
        <a:off x="1348255" y="27127"/>
        <a:ext cx="1650302" cy="800254"/>
      </dsp:txXfrm>
    </dsp:sp>
    <dsp:sp modelId="{62E344D5-AC35-4EBB-8BD0-F9B14BF1CA54}">
      <dsp:nvSpPr>
        <dsp:cNvPr id="0" name=""/>
        <dsp:cNvSpPr/>
      </dsp:nvSpPr>
      <dsp:spPr>
        <a:xfrm>
          <a:off x="1493368" y="852279"/>
          <a:ext cx="170009" cy="6375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7536"/>
              </a:lnTo>
              <a:lnTo>
                <a:pt x="170009" y="637536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5A0094-1CA2-4BE8-B499-608E11C6329A}">
      <dsp:nvSpPr>
        <dsp:cNvPr id="0" name=""/>
        <dsp:cNvSpPr/>
      </dsp:nvSpPr>
      <dsp:spPr>
        <a:xfrm>
          <a:off x="1663377" y="1064791"/>
          <a:ext cx="1360077" cy="850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996633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App setup</a:t>
          </a:r>
        </a:p>
      </dsp:txBody>
      <dsp:txXfrm>
        <a:off x="1688274" y="1089688"/>
        <a:ext cx="1310283" cy="800254"/>
      </dsp:txXfrm>
    </dsp:sp>
    <dsp:sp modelId="{2DC62A81-ECAF-477B-A2FA-73D3C16396BA}">
      <dsp:nvSpPr>
        <dsp:cNvPr id="0" name=""/>
        <dsp:cNvSpPr/>
      </dsp:nvSpPr>
      <dsp:spPr>
        <a:xfrm>
          <a:off x="1493368" y="852279"/>
          <a:ext cx="170009" cy="17000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00096"/>
              </a:lnTo>
              <a:lnTo>
                <a:pt x="170009" y="1700096"/>
              </a:lnTo>
            </a:path>
          </a:pathLst>
        </a:custGeom>
        <a:noFill/>
        <a:ln w="254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BBDEA4-CD43-487F-AD67-6DBEDE18DF2C}">
      <dsp:nvSpPr>
        <dsp:cNvPr id="0" name=""/>
        <dsp:cNvSpPr/>
      </dsp:nvSpPr>
      <dsp:spPr>
        <a:xfrm>
          <a:off x="1663377" y="2127351"/>
          <a:ext cx="1360077" cy="850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996633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Add tab with SSO</a:t>
          </a:r>
        </a:p>
      </dsp:txBody>
      <dsp:txXfrm>
        <a:off x="1688274" y="2152248"/>
        <a:ext cx="1310283" cy="800254"/>
      </dsp:txXfrm>
    </dsp:sp>
    <dsp:sp modelId="{85666977-1668-4D1F-9FFE-CD18F785640D}">
      <dsp:nvSpPr>
        <dsp:cNvPr id="0" name=""/>
        <dsp:cNvSpPr/>
      </dsp:nvSpPr>
      <dsp:spPr>
        <a:xfrm>
          <a:off x="1493368" y="852279"/>
          <a:ext cx="170009" cy="27626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62657"/>
              </a:lnTo>
              <a:lnTo>
                <a:pt x="170009" y="2762657"/>
              </a:lnTo>
            </a:path>
          </a:pathLst>
        </a:custGeom>
        <a:noFill/>
        <a:ln w="25400" cap="flat" cmpd="sng" algn="ctr">
          <a:solidFill>
            <a:srgbClr val="996633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DF5301-A32B-4E65-8FF4-ACECCA129C3F}">
      <dsp:nvSpPr>
        <dsp:cNvPr id="0" name=""/>
        <dsp:cNvSpPr/>
      </dsp:nvSpPr>
      <dsp:spPr>
        <a:xfrm>
          <a:off x="1663377" y="3189911"/>
          <a:ext cx="1360077" cy="8500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996633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25400" rIns="381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Add look and feel</a:t>
          </a:r>
        </a:p>
      </dsp:txBody>
      <dsp:txXfrm>
        <a:off x="1688274" y="3214808"/>
        <a:ext cx="1310283" cy="8002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8-30T09:35:11.803"/>
    </inkml:context>
    <inkml:brush xml:id="br0">
      <inkml:brushProperty name="width" value="0.14111" units="cm"/>
      <inkml:brushProperty name="height" value="0.14111" units="cm"/>
      <inkml:brushProperty name="color" value="#E71224"/>
    </inkml:brush>
  </inkml:definitions>
  <inkml:trace contextRef="#ctx0" brushRef="#br0">1 496 4 0 0,'0'0'22'0'0,"0"-1"0"0"0,0 1 0 0 0,0 0 0 0 0,0-1 0 0 0,0 1 0 0 0,0 0 0 0 0,0 0 0 0 0,0 0 0 0 0,0 0 0 0 0,0-1 0 0 0,0 1 0 0 0,1-1 0 0 0,-1 1 0 0 0,0 0 0 0 0,0 0 0 0 0,0 0 0 0 0,0 0 0 0 0,0 0 0 0 0,0-1 0 0 0,0 1 0 0 0,1 0 0 0 0,-1 0 0 0 0,0 0 0 0 0,0 0 0 0 0,10-12 16568 0 0,-10-53-10772 0 0,0 64-4764 0 0,0 2-822 0 0,7 8-172 0 0,-6-9-54 0 0,0 1 1 0 0,0 0-1 0 0,-1 0 1 0 0,1 0-1 0 0,0-1 1 0 0,0 1-1 0 0,0 0 1 0 0,-1 0-1 0 0,1 0 1 0 0,-1 0 0 0 0,1 0-1 0 0,0 0 1 0 0,-1 0-1 0 0,0 1 1 0 0,1 1-1 0 0,-1-2 8 0 0,1 1 0 0 0,0 0 1 0 0,0-1-1 0 0,0 1 0 0 0,-1-1 0 0 0,2 1 0 0 0,-1-1 0 0 0,0 1 0 0 0,2 1 0 0 0,11 16 164 0 0,15 31 233 0 0,36 83 492 0 0,-35-51-610 0 0,0-1-120 0 0,-21-60-145 0 0,-2 0-1 0 0,9 39 1 0 0,-14-53-28 0 0,0 1 0 0 0,0-2 0 0 0,1 1 0 0 0,5 11 0 0 0,-4-12 2 0 0,-1 0-1 0 0,0 0 0 0 0,-1 1 1 0 0,3 9-1 0 0,-2-4-3 0 0,0 1-1 0 0,2-1 1 0 0,5 13-1 0 0,1 0 2 0 0,7 11 13 0 0,-18-36-11 0 0,0 0-1 0 0,0 1 1 0 0,0 0-1 0 0,0-1 1 0 0,0 1-1 0 0,0-1 1 0 0,1 1-1 0 0,-1-1 1 0 0,0 1-1 0 0,1-1 1 0 0,-1 1-1 0 0,1-1 1 0 0,-1 1-1 0 0,0-1 1 0 0,0 1-1 0 0,1-1 1 0 0,0 0-1 0 0,-1 0 1 0 0,0 1-1 0 0,1-1 1 0 0,0 1-1 0 0,-1-1 1 0 0,0 0-1 0 0,2 1 1 0 0,0 3 16 0 0,-2-4 21 0 0,0 2 13 0 0,0-2-44 0 0,0 0 1 0 0,0 0 0 0 0,-1 0-1 0 0,1 0 1 0 0,0 0-1 0 0,0 0 1 0 0,0 0-1 0 0,0 0 1 0 0,0 0 0 0 0,0 0-1 0 0,0 0 1 0 0,0 0-1 0 0,0 1 1 0 0,0-1-1 0 0,0 0 1 0 0,0 0 0 0 0,0 0-1 0 0,0 0 1 0 0,0 0-1 0 0,0 0 1 0 0,0 0-1 0 0,0 0 1 0 0,0 0-1 0 0,0 0 1 0 0,0 0 0 0 0,0 0-1 0 0,1 1 1 0 0,-1-1-1 0 0,0 0 1 0 0,0 0-1 0 0,0 0 1 0 0,0 0 0 0 0,0 0-1 0 0,0 0 1 0 0,0 0-1 0 0,1 1 1 0 0,-1-1-1 0 0,0 0 1 0 0,0 0 0 0 0,0 0-1 0 0,0 0 1 0 0,0 0-1 0 0,0 0 1 0 0,0 0-1 0 0,0 0 1 0 0,0 0-1 0 0,0 0 1 0 0,0 0 0 0 0,1 0-1 0 0,15-6 117 0 0,-12 5-74 0 0,-1 0 0 0 0,1 0 0 0 0,-1-1 0 0 0,0 1 0 0 0,0 0 0 0 0,0-1 0 0 0,0 0 0 0 0,0 0 0 0 0,5-5 0 0 0,17-13 127 0 0,-14 12-131 0 0,-1 0 0 0 0,0-1 0 0 0,12-12 0 0 0,1-5-38 0 0,28-23 1 0 0,24-25-29 0 0,124-135 192 0 0,-169 179-147 0 0,339-321-819 0 0,-317 305 66 0 0,-29 24-381 0 0,2 0 0 0 0,33-21 0 0 0,-24 21-995 0 0,-14 7 67 0 0,2 2 0 0 0,40-20 0 0 0,-10 8-1881 0 0,4-1-1431 0 0,-42 21 4187 0 0,-1-1 0 0 0,-1-1 0 0 0,21-14 0 0 0,-17 10 490 0 0,-9 5 237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8-30T09:35:37.812"/>
    </inkml:context>
    <inkml:brush xml:id="br0">
      <inkml:brushProperty name="width" value="0.14111" units="cm"/>
      <inkml:brushProperty name="height" value="0.14111" units="cm"/>
      <inkml:brushProperty name="color" value="#E71224"/>
    </inkml:brush>
  </inkml:definitions>
  <inkml:trace contextRef="#ctx0" brushRef="#br0">1 496 4 0 0,'0'0'22'0'0,"0"-1"0"0"0,0 1 0 0 0,0 0 0 0 0,0-1 0 0 0,0 1 0 0 0,0 0 0 0 0,0 0 0 0 0,0 0 0 0 0,0 0 0 0 0,0-1 0 0 0,0 1 0 0 0,1-1 0 0 0,-1 1 0 0 0,0 0 0 0 0,0 0 0 0 0,0 0 0 0 0,0 0 0 0 0,0 0 0 0 0,0-1 0 0 0,0 1 0 0 0,1 0 0 0 0,-1 0 0 0 0,0 0 0 0 0,0 0 0 0 0,10-12 16568 0 0,-10-53-10772 0 0,0 64-4764 0 0,0 2-822 0 0,7 8-172 0 0,-6-9-54 0 0,0 1 1 0 0,0 0-1 0 0,-1 0 1 0 0,1 0-1 0 0,0-1 1 0 0,0 1-1 0 0,0 0 1 0 0,-1 0-1 0 0,1 0 1 0 0,-1 0 0 0 0,1 0-1 0 0,0 0 1 0 0,-1 0-1 0 0,0 1 1 0 0,1 1-1 0 0,-1-2 8 0 0,1 1 0 0 0,0 0 1 0 0,0-1-1 0 0,0 1 0 0 0,-1-1 0 0 0,2 1 0 0 0,-1-1 0 0 0,0 1 0 0 0,2 1 0 0 0,11 16 164 0 0,15 31 233 0 0,36 83 492 0 0,-35-51-610 0 0,0-1-120 0 0,-21-60-145 0 0,-2 0-1 0 0,9 39 1 0 0,-14-53-28 0 0,0 1 0 0 0,0-2 0 0 0,1 1 0 0 0,5 11 0 0 0,-4-12 2 0 0,-1 0-1 0 0,0 0 0 0 0,-1 1 1 0 0,3 9-1 0 0,-2-4-3 0 0,0 1-1 0 0,2-1 1 0 0,5 13-1 0 0,1 0 2 0 0,7 11 13 0 0,-18-36-11 0 0,0 0-1 0 0,0 1 1 0 0,0 0-1 0 0,0-1 1 0 0,0 1-1 0 0,0-1 1 0 0,1 1-1 0 0,-1-1 1 0 0,0 1-1 0 0,1-1 1 0 0,-1 1-1 0 0,1-1 1 0 0,-1 1-1 0 0,0-1 1 0 0,0 1-1 0 0,1-1 1 0 0,0 0-1 0 0,-1 0 1 0 0,0 1-1 0 0,1-1 1 0 0,0 1-1 0 0,-1-1 1 0 0,0 0-1 0 0,2 1 1 0 0,0 3 16 0 0,-2-4 21 0 0,0 2 13 0 0,0-2-44 0 0,0 0 1 0 0,0 0 0 0 0,-1 0-1 0 0,1 0 1 0 0,0 0-1 0 0,0 0 1 0 0,0 0-1 0 0,0 0 1 0 0,0 0 0 0 0,0 0-1 0 0,0 0 1 0 0,0 0-1 0 0,0 1 1 0 0,0-1-1 0 0,0 0 1 0 0,0 0 0 0 0,0 0-1 0 0,0 0 1 0 0,0 0-1 0 0,0 0 1 0 0,0 0-1 0 0,0 0 1 0 0,0 0-1 0 0,0 0 1 0 0,0 0 0 0 0,0 0-1 0 0,1 1 1 0 0,-1-1-1 0 0,0 0 1 0 0,0 0-1 0 0,0 0 1 0 0,0 0 0 0 0,0 0-1 0 0,0 0 1 0 0,0 0-1 0 0,1 1 1 0 0,-1-1-1 0 0,0 0 1 0 0,0 0 0 0 0,0 0-1 0 0,0 0 1 0 0,0 0-1 0 0,0 0 1 0 0,0 0-1 0 0,0 0 1 0 0,0 0-1 0 0,0 0 1 0 0,0 0 0 0 0,1 0-1 0 0,15-6 117 0 0,-12 5-74 0 0,-1 0 0 0 0,1 0 0 0 0,-1-1 0 0 0,0 1 0 0 0,0 0 0 0 0,0-1 0 0 0,0 0 0 0 0,0 0 0 0 0,5-5 0 0 0,17-13 127 0 0,-14 12-131 0 0,-1 0 0 0 0,0-1 0 0 0,12-12 0 0 0,1-5-38 0 0,28-23 1 0 0,24-25-29 0 0,124-135 192 0 0,-169 179-147 0 0,339-321-819 0 0,-317 305 66 0 0,-29 24-381 0 0,2 0 0 0 0,33-21 0 0 0,-24 21-995 0 0,-14 7 67 0 0,2 2 0 0 0,40-20 0 0 0,-10 8-1881 0 0,4-1-1431 0 0,-42 21 4187 0 0,-1-1 0 0 0,-1-1 0 0 0,21-14 0 0 0,-17 10 490 0 0,-9 5 237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8-30T09:35:56.041"/>
    </inkml:context>
    <inkml:brush xml:id="br0">
      <inkml:brushProperty name="width" value="0.14111" units="cm"/>
      <inkml:brushProperty name="height" value="0.14111" units="cm"/>
      <inkml:brushProperty name="color" value="#E71224"/>
    </inkml:brush>
  </inkml:definitions>
  <inkml:trace contextRef="#ctx0" brushRef="#br0">1 496 4 0 0,'0'0'22'0'0,"0"-1"0"0"0,0 1 0 0 0,0 0 0 0 0,0-1 0 0 0,0 1 0 0 0,0 0 0 0 0,0 0 0 0 0,0 0 0 0 0,0 0 0 0 0,0-1 0 0 0,0 1 0 0 0,1-1 0 0 0,-1 1 0 0 0,0 0 0 0 0,0 0 0 0 0,0 0 0 0 0,0 0 0 0 0,0 0 0 0 0,0-1 0 0 0,0 1 0 0 0,1 0 0 0 0,-1 0 0 0 0,0 0 0 0 0,0 0 0 0 0,10-12 16568 0 0,-10-53-10772 0 0,0 64-4764 0 0,0 2-822 0 0,7 8-172 0 0,-6-9-54 0 0,0 1 1 0 0,0 0-1 0 0,-1 0 1 0 0,1 0-1 0 0,0-1 1 0 0,0 1-1 0 0,0 0 1 0 0,-1 0-1 0 0,1 0 1 0 0,-1 0 0 0 0,1 0-1 0 0,0 0 1 0 0,-1 0-1 0 0,0 1 1 0 0,1 1-1 0 0,-1-2 8 0 0,1 1 0 0 0,0 0 1 0 0,0-1-1 0 0,0 1 0 0 0,-1-1 0 0 0,2 1 0 0 0,-1-1 0 0 0,0 1 0 0 0,2 1 0 0 0,11 16 164 0 0,15 31 233 0 0,36 83 492 0 0,-35-51-610 0 0,0-1-120 0 0,-21-60-145 0 0,-2 0-1 0 0,9 39 1 0 0,-14-53-28 0 0,0 1 0 0 0,0-2 0 0 0,1 1 0 0 0,5 11 0 0 0,-4-12 2 0 0,-1 0-1 0 0,0 0 0 0 0,-1 1 1 0 0,3 9-1 0 0,-2-4-3 0 0,0 1-1 0 0,2-1 1 0 0,5 13-1 0 0,1 0 2 0 0,7 11 13 0 0,-18-36-11 0 0,0 0-1 0 0,0 1 1 0 0,0 0-1 0 0,0-1 1 0 0,0 1-1 0 0,0-1 1 0 0,1 1-1 0 0,-1-1 1 0 0,0 1-1 0 0,1-1 1 0 0,-1 1-1 0 0,1-1 1 0 0,-1 1-1 0 0,0-1 1 0 0,0 1-1 0 0,1-1 1 0 0,0 0-1 0 0,-1 0 1 0 0,0 1-1 0 0,1-1 1 0 0,0 1-1 0 0,-1-1 1 0 0,0 0-1 0 0,2 1 1 0 0,0 3 16 0 0,-2-4 21 0 0,0 2 13 0 0,0-2-44 0 0,0 0 1 0 0,0 0 0 0 0,-1 0-1 0 0,1 0 1 0 0,0 0-1 0 0,0 0 1 0 0,0 0-1 0 0,0 0 1 0 0,0 0 0 0 0,0 0-1 0 0,0 0 1 0 0,0 0-1 0 0,0 1 1 0 0,0-1-1 0 0,0 0 1 0 0,0 0 0 0 0,0 0-1 0 0,0 0 1 0 0,0 0-1 0 0,0 0 1 0 0,0 0-1 0 0,0 0 1 0 0,0 0-1 0 0,0 0 1 0 0,0 0 0 0 0,0 0-1 0 0,1 1 1 0 0,-1-1-1 0 0,0 0 1 0 0,0 0-1 0 0,0 0 1 0 0,0 0 0 0 0,0 0-1 0 0,0 0 1 0 0,0 0-1 0 0,1 1 1 0 0,-1-1-1 0 0,0 0 1 0 0,0 0 0 0 0,0 0-1 0 0,0 0 1 0 0,0 0-1 0 0,0 0 1 0 0,0 0-1 0 0,0 0 1 0 0,0 0-1 0 0,0 0 1 0 0,0 0 0 0 0,1 0-1 0 0,15-6 117 0 0,-12 5-74 0 0,-1 0 0 0 0,1 0 0 0 0,-1-1 0 0 0,0 1 0 0 0,0 0 0 0 0,0-1 0 0 0,0 0 0 0 0,0 0 0 0 0,5-5 0 0 0,17-13 127 0 0,-14 12-131 0 0,-1 0 0 0 0,0-1 0 0 0,12-12 0 0 0,1-5-38 0 0,28-23 1 0 0,24-25-29 0 0,124-135 192 0 0,-169 179-147 0 0,339-321-819 0 0,-317 305 66 0 0,-29 24-381 0 0,2 0 0 0 0,33-21 0 0 0,-24 21-995 0 0,-14 7 67 0 0,2 2 0 0 0,40-20 0 0 0,-10 8-1881 0 0,4-1-1431 0 0,-42 21 4187 0 0,-1-1 0 0 0,-1-1 0 0 0,21-14 0 0 0,-17 10 490 0 0,-9 5 237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8-30T09:37:01.163"/>
    </inkml:context>
    <inkml:brush xml:id="br0">
      <inkml:brushProperty name="width" value="0.14111" units="cm"/>
      <inkml:brushProperty name="height" value="0.14111" units="cm"/>
      <inkml:brushProperty name="color" value="#E71224"/>
    </inkml:brush>
  </inkml:definitions>
  <inkml:trace contextRef="#ctx0" brushRef="#br0">1 496 4 0 0,'0'0'22'0'0,"0"-1"0"0"0,0 1 0 0 0,0 0 0 0 0,0-1 0 0 0,0 1 0 0 0,0 0 0 0 0,0 0 0 0 0,0 0 0 0 0,0 0 0 0 0,0-1 0 0 0,0 1 0 0 0,1-1 0 0 0,-1 1 0 0 0,0 0 0 0 0,0 0 0 0 0,0 0 0 0 0,0 0 0 0 0,0 0 0 0 0,0-1 0 0 0,0 1 0 0 0,1 0 0 0 0,-1 0 0 0 0,0 0 0 0 0,0 0 0 0 0,10-12 16568 0 0,-10-53-10772 0 0,0 64-4764 0 0,0 2-822 0 0,7 8-172 0 0,-6-9-54 0 0,0 1 1 0 0,0 0-1 0 0,-1 0 1 0 0,1 0-1 0 0,0-1 1 0 0,0 1-1 0 0,0 0 1 0 0,-1 0-1 0 0,1 0 1 0 0,-1 0 0 0 0,1 0-1 0 0,0 0 1 0 0,-1 0-1 0 0,0 1 1 0 0,1 1-1 0 0,-1-2 8 0 0,1 1 0 0 0,0 0 1 0 0,0-1-1 0 0,0 1 0 0 0,-1-1 0 0 0,2 1 0 0 0,-1-1 0 0 0,0 1 0 0 0,2 1 0 0 0,11 16 164 0 0,15 31 233 0 0,36 83 492 0 0,-35-51-610 0 0,0-1-120 0 0,-21-60-145 0 0,-2 0-1 0 0,9 39 1 0 0,-14-53-28 0 0,0 1 0 0 0,0-2 0 0 0,1 1 0 0 0,5 11 0 0 0,-4-12 2 0 0,-1 0-1 0 0,0 0 0 0 0,-1 1 1 0 0,3 9-1 0 0,-2-4-3 0 0,0 1-1 0 0,2-1 1 0 0,5 13-1 0 0,1 0 2 0 0,7 11 13 0 0,-18-36-11 0 0,0 0-1 0 0,0 1 1 0 0,0 0-1 0 0,0-1 1 0 0,0 1-1 0 0,0-1 1 0 0,1 1-1 0 0,-1-1 1 0 0,0 1-1 0 0,1-1 1 0 0,-1 1-1 0 0,1-1 1 0 0,-1 1-1 0 0,0-1 1 0 0,0 1-1 0 0,1-1 1 0 0,0 0-1 0 0,-1 0 1 0 0,0 1-1 0 0,1-1 1 0 0,0 1-1 0 0,-1-1 1 0 0,0 0-1 0 0,2 1 1 0 0,0 3 16 0 0,-2-4 21 0 0,0 2 13 0 0,0-2-44 0 0,0 0 1 0 0,0 0 0 0 0,-1 0-1 0 0,1 0 1 0 0,0 0-1 0 0,0 0 1 0 0,0 0-1 0 0,0 0 1 0 0,0 0 0 0 0,0 0-1 0 0,0 0 1 0 0,0 0-1 0 0,0 1 1 0 0,0-1-1 0 0,0 0 1 0 0,0 0 0 0 0,0 0-1 0 0,0 0 1 0 0,0 0-1 0 0,0 0 1 0 0,0 0-1 0 0,0 0 1 0 0,0 0-1 0 0,0 0 1 0 0,0 0 0 0 0,0 0-1 0 0,1 1 1 0 0,-1-1-1 0 0,0 0 1 0 0,0 0-1 0 0,0 0 1 0 0,0 0 0 0 0,0 0-1 0 0,0 0 1 0 0,0 0-1 0 0,1 1 1 0 0,-1-1-1 0 0,0 0 1 0 0,0 0 0 0 0,0 0-1 0 0,0 0 1 0 0,0 0-1 0 0,0 0 1 0 0,0 0-1 0 0,0 0 1 0 0,0 0-1 0 0,0 0 1 0 0,0 0 0 0 0,1 0-1 0 0,15-6 117 0 0,-12 5-74 0 0,-1 0 0 0 0,1 0 0 0 0,-1-1 0 0 0,0 1 0 0 0,0 0 0 0 0,0-1 0 0 0,0 0 0 0 0,0 0 0 0 0,5-5 0 0 0,17-13 127 0 0,-14 12-131 0 0,-1 0 0 0 0,0-1 0 0 0,12-12 0 0 0,1-5-38 0 0,28-23 1 0 0,24-25-29 0 0,124-135 192 0 0,-169 179-147 0 0,339-321-819 0 0,-317 305 66 0 0,-29 24-381 0 0,2 0 0 0 0,33-21 0 0 0,-24 21-995 0 0,-14 7 67 0 0,2 2 0 0 0,40-20 0 0 0,-10 8-1881 0 0,4-1-1431 0 0,-42 21 4187 0 0,-1-1 0 0 0,-1-1 0 0 0,21-14 0 0 0,-17 10 490 0 0,-9 5 237 0 0</inkml:trace>
</inkml:ink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svg>
</file>

<file path=ppt/media/image17.jpeg>
</file>

<file path=ppt/media/image18.png>
</file>

<file path=ppt/media/image19.sv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4.jpeg>
</file>

<file path=ppt/media/image46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DE9C0-A157-4412-9F20-5271503CDF04}" type="datetimeFigureOut">
              <a:rPr lang="en-AU" smtClean="0"/>
              <a:t>27/10/2022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96D04-00DA-4B1E-9542-7B4EB47A416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0021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696D04-00DA-4B1E-9542-7B4EB47A416E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644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/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Dialogs as they are called in version 2 of the teams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js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SDK are modal pop-up experiences in Teams application that can display web pages as </a:t>
            </a:r>
            <a:r>
              <a:rPr lang="en-US" sz="1800" b="0" i="0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IFrames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or adaptive cards. This can greatly simplify the user experience when a data input is required and gives your application an opportunity to interact one-on-one with a user even in a group environment. 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AU" b="1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b="1" dirty="0"/>
              <a:t>What you’ll learn: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How to build a Dialog using a web page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How to launch a dialog from a tab using the Teams JavaScript SDK </a:t>
            </a: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How to submit data from the dialog back to the tab that launched it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AU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696D04-00DA-4B1E-9542-7B4EB47A416E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0640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Lab demonstration: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 - Show the lab working by adding notes to an order. Point out it’s just a simulation and the notes aren’t saved in the database.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 - Show /client/pages/orderDetail.js in the completed project and view the </a:t>
            </a:r>
            <a:r>
              <a:rPr lang="en-AU" dirty="0" err="1"/>
              <a:t>btnTaskModuleElement</a:t>
            </a:r>
            <a:r>
              <a:rPr lang="en-AU" dirty="0"/>
              <a:t> event listener.</a:t>
            </a:r>
            <a:br>
              <a:rPr lang="en-AU" dirty="0"/>
            </a:br>
            <a:r>
              <a:rPr lang="en-AU" dirty="0"/>
              <a:t>   Point out that it politely checks to make sure the current hosting environment supports dialogs – this is for the future when your app might run in other parts of Microsoft 365.</a:t>
            </a:r>
            <a:br>
              <a:rPr lang="en-AU" dirty="0"/>
            </a:br>
            <a:r>
              <a:rPr lang="en-AU" dirty="0"/>
              <a:t>   The code constructs a </a:t>
            </a:r>
            <a:r>
              <a:rPr lang="en-AU" dirty="0" err="1"/>
              <a:t>taskInfo</a:t>
            </a:r>
            <a:r>
              <a:rPr lang="en-AU" dirty="0"/>
              <a:t> object with all the details including the URL of the web page that will appear and a submit handler that will receive data back from the dialog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 - Show /client/pages/orderNotes.js. Point out that the page uses </a:t>
            </a:r>
            <a:r>
              <a:rPr lang="en-AU" dirty="0" err="1"/>
              <a:t>microsoftTeams.dialog.submit</a:t>
            </a:r>
            <a:r>
              <a:rPr lang="en-AU" dirty="0"/>
              <a:t>() to submit data back to the application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/>
              <a:t>   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696D04-00DA-4B1E-9542-7B4EB47A416E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6473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there is a video for each lab showing a complete walk-through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696D04-00DA-4B1E-9542-7B4EB47A416E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0559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ASK ONE OF THE PARTICIPANTS TO DEMO THE APP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696D04-00DA-4B1E-9542-7B4EB47A416E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502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06CA342-E2E6-44F2-8BF1-07DF243340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84332" y="0"/>
            <a:ext cx="10303668" cy="64633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876301" y="878682"/>
            <a:ext cx="2049368" cy="4389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2395" y="3638312"/>
            <a:ext cx="6251831" cy="1661994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73064" y="5943601"/>
            <a:ext cx="6246875" cy="461666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3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</p:spTree>
    <p:extLst>
      <p:ext uri="{BB962C8B-B14F-4D97-AF65-F5344CB8AC3E}">
        <p14:creationId xmlns:p14="http://schemas.microsoft.com/office/powerpoint/2010/main" val="3932724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3000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E148570-CC80-4A3F-B33D-04532F5864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20050" y="0"/>
            <a:ext cx="10267950" cy="64633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876300" y="878682"/>
            <a:ext cx="2049660" cy="4389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2395" y="3638312"/>
            <a:ext cx="6251831" cy="1661994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73064" y="5943601"/>
            <a:ext cx="6246875" cy="461666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3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</p:spTree>
    <p:extLst>
      <p:ext uri="{BB962C8B-B14F-4D97-AF65-F5344CB8AC3E}">
        <p14:creationId xmlns:p14="http://schemas.microsoft.com/office/powerpoint/2010/main" val="3583139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876301" y="878682"/>
            <a:ext cx="2049368" cy="4389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76300" y="4469667"/>
            <a:ext cx="13716000" cy="830997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5400" spc="-75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76300" y="5943601"/>
            <a:ext cx="13716000" cy="461666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3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102887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876300" y="878682"/>
            <a:ext cx="2049660" cy="43891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76300" y="4469667"/>
            <a:ext cx="13716000" cy="830997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5400" spc="-75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76300" y="5943601"/>
            <a:ext cx="13716000" cy="461666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3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3420033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121213-375A-492D-AE32-8F06ACE08B5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83445" y="2166938"/>
            <a:ext cx="16525875" cy="2419124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992982" indent="0">
              <a:buNone/>
              <a:defRPr/>
            </a:lvl4pPr>
            <a:lvl5pPr marL="128349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860460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1B816F-8A2A-420C-B0E0-1215CE55E57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83445" y="2166938"/>
            <a:ext cx="16525875" cy="24191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503108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435FC7-758D-4EA7-83D5-86FCF1EEDAD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76301" y="2152651"/>
            <a:ext cx="7815263" cy="2419124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992982" indent="0">
              <a:buNone/>
              <a:defRPr/>
            </a:lvl4pPr>
            <a:lvl5pPr marL="128349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000DD12-97CD-450D-A804-0272FF5B2AF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596438" y="2152651"/>
            <a:ext cx="7812882" cy="2419124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992982" indent="0">
              <a:buNone/>
              <a:defRPr/>
            </a:lvl4pPr>
            <a:lvl5pPr marL="128349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3513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700392-467C-455C-BA40-0E0F2639900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76301" y="2152650"/>
            <a:ext cx="7815263" cy="24191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B3C4BA7A-F7E7-4992-B5DE-6AC5C56961C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596438" y="2152650"/>
            <a:ext cx="7812882" cy="24191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93485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23497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21175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1" y="685800"/>
            <a:ext cx="8262629" cy="526298"/>
          </a:xfrm>
        </p:spPr>
        <p:txBody>
          <a:bodyPr tIns="64008"/>
          <a:lstStyle>
            <a:lvl1pPr>
              <a:defRPr sz="3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776333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6301" y="3038475"/>
            <a:ext cx="6242972" cy="1661994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5400" b="1" spc="-74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6301" y="5303312"/>
            <a:ext cx="6243638" cy="461666"/>
          </a:xfrm>
        </p:spPr>
        <p:txBody>
          <a:bodyPr/>
          <a:lstStyle>
            <a:lvl1pPr marL="0" indent="0">
              <a:buNone/>
              <a:defRPr sz="3000">
                <a:latin typeface="+mn-lt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992982" indent="0">
              <a:buNone/>
              <a:defRPr/>
            </a:lvl4pPr>
            <a:lvl5pPr marL="1283495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8001000" y="0"/>
            <a:ext cx="10287000" cy="10287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7885586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6038" y="4312503"/>
            <a:ext cx="6242972" cy="1661994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5400" b="1" spc="-74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8001000" y="0"/>
            <a:ext cx="10287000" cy="10287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0673426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5" orient="horz" pos="216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6300" y="4472456"/>
            <a:ext cx="6240780" cy="1292661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42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body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8001000" y="0"/>
            <a:ext cx="10287000" cy="10287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1760794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7824" y="4549835"/>
            <a:ext cx="13716000" cy="747897"/>
          </a:xfrm>
          <a:noFill/>
        </p:spPr>
        <p:txBody>
          <a:bodyPr lIns="0" tIns="0" rIns="0" bIns="0" anchor="b" anchorCtr="0">
            <a:spAutoFit/>
          </a:bodyPr>
          <a:lstStyle>
            <a:lvl1pPr algn="l" defTabSz="13991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cap="none" spc="-75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77824" y="5965979"/>
            <a:ext cx="13716000" cy="461666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4728081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7824" y="4549835"/>
            <a:ext cx="13716000" cy="747897"/>
          </a:xfrm>
          <a:noFill/>
        </p:spPr>
        <p:txBody>
          <a:bodyPr lIns="0" tIns="0" rIns="0" bIns="0" anchor="b" anchorCtr="0">
            <a:spAutoFit/>
          </a:bodyPr>
          <a:lstStyle>
            <a:lvl1pPr algn="l" defTabSz="13991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cap="none" spc="-75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77824" y="5965979"/>
            <a:ext cx="13716000" cy="461666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889389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7824" y="4553712"/>
            <a:ext cx="13716000" cy="747897"/>
          </a:xfrm>
          <a:noFill/>
        </p:spPr>
        <p:txBody>
          <a:bodyPr lIns="0" tIns="0" rIns="0" bIns="0" anchor="b" anchorCtr="0">
            <a:spAutoFit/>
          </a:bodyPr>
          <a:lstStyle>
            <a:lvl1pPr algn="l" defTabSz="13991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cap="none" spc="-75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11586376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7824" y="4553712"/>
            <a:ext cx="13716000" cy="747897"/>
          </a:xfrm>
          <a:noFill/>
        </p:spPr>
        <p:txBody>
          <a:bodyPr lIns="0" tIns="0" rIns="0" bIns="0" anchor="b" anchorCtr="0">
            <a:spAutoFit/>
          </a:bodyPr>
          <a:lstStyle>
            <a:lvl1pPr algn="l" defTabSz="13991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cap="none" spc="-75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13807105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7824" y="4553712"/>
            <a:ext cx="13716000" cy="747897"/>
          </a:xfrm>
          <a:noFill/>
        </p:spPr>
        <p:txBody>
          <a:bodyPr lIns="0" tIns="0" rIns="0" bIns="0" anchor="b" anchorCtr="0">
            <a:spAutoFit/>
          </a:bodyPr>
          <a:lstStyle>
            <a:lvl1pPr algn="l" defTabSz="13991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cap="none" spc="-75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751293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7824" y="4553712"/>
            <a:ext cx="13716000" cy="747897"/>
          </a:xfrm>
          <a:noFill/>
        </p:spPr>
        <p:txBody>
          <a:bodyPr lIns="0" tIns="0" rIns="0" bIns="0" anchor="b" anchorCtr="0">
            <a:spAutoFit/>
          </a:bodyPr>
          <a:lstStyle>
            <a:lvl1pPr algn="l" defTabSz="13991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cap="none" spc="-75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116611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29775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0754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2395" y="2155033"/>
            <a:ext cx="16527780" cy="2862323"/>
          </a:xfrm>
        </p:spPr>
        <p:txBody>
          <a:bodyPr/>
          <a:lstStyle>
            <a:lvl1pPr marL="0" indent="0">
              <a:buNone/>
              <a:defRPr sz="42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519830" indent="0">
              <a:buNone/>
              <a:defRPr sz="36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876911" indent="0">
              <a:buNone/>
              <a:defRPr sz="3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221845" indent="0">
              <a:buNone/>
              <a:defRPr sz="27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576496" indent="0">
              <a:buNone/>
              <a:defRPr sz="27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355279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876300" y="9241975"/>
            <a:ext cx="6723186" cy="16158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1398435" eaLnBrk="0" hangingPunct="0"/>
            <a:r>
              <a:rPr lang="en-US" sz="105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876301" y="878682"/>
            <a:ext cx="2049368" cy="43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743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876300" y="2155032"/>
            <a:ext cx="16528257" cy="3323987"/>
          </a:xfrm>
        </p:spPr>
        <p:txBody>
          <a:bodyPr>
            <a:spAutoFit/>
          </a:bodyPr>
          <a:lstStyle>
            <a:lvl1pPr>
              <a:defRPr sz="5400">
                <a:latin typeface="+mn-lt"/>
              </a:defRPr>
            </a:lvl1pPr>
            <a:lvl2pPr>
              <a:defRPr sz="4200">
                <a:latin typeface="+mn-lt"/>
              </a:defRPr>
            </a:lvl2pPr>
            <a:lvl3pPr>
              <a:defRPr sz="3600">
                <a:latin typeface="+mn-lt"/>
              </a:defRPr>
            </a:lvl3pPr>
            <a:lvl4pPr>
              <a:defRPr sz="3000">
                <a:latin typeface="+mn-lt"/>
              </a:defRPr>
            </a:lvl4pPr>
            <a:lvl5pPr>
              <a:defRPr sz="27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9403558"/>
            <a:ext cx="18288002" cy="88344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5550" spc="-77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287577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71450"/>
            <a:ext cx="13323246" cy="646331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379547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76300" y="2156221"/>
            <a:ext cx="7818120" cy="2474523"/>
          </a:xfrm>
        </p:spPr>
        <p:txBody>
          <a:bodyPr wrap="square">
            <a:spAutoFit/>
          </a:bodyPr>
          <a:lstStyle>
            <a:lvl1pPr marL="347663" indent="-347663">
              <a:spcBef>
                <a:spcPts val="1836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42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640557" indent="-257175">
              <a:buFont typeface="Wingdings" panose="05000000000000000000" pitchFamily="2" charset="2"/>
              <a:buChar char=""/>
              <a:defRPr sz="3000" b="0"/>
            </a:lvl2pPr>
            <a:lvl3pPr marL="959645" indent="-283370">
              <a:buFont typeface="Wingdings" panose="05000000000000000000" pitchFamily="2" charset="2"/>
              <a:buChar char=""/>
              <a:tabLst/>
              <a:defRPr sz="2400" b="0"/>
            </a:lvl3pPr>
            <a:lvl4pPr marL="1243013" indent="-264320">
              <a:buFont typeface="Wingdings" panose="05000000000000000000" pitchFamily="2" charset="2"/>
              <a:buChar char=""/>
              <a:defRPr sz="2100" b="0"/>
            </a:lvl4pPr>
            <a:lvl5pPr marL="1535907" indent="-254795">
              <a:buFont typeface="Wingdings" panose="05000000000000000000" pitchFamily="2" charset="2"/>
              <a:buChar char=""/>
              <a:tabLst/>
              <a:defRPr sz="21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84871" y="2156221"/>
            <a:ext cx="7818120" cy="2474523"/>
          </a:xfrm>
        </p:spPr>
        <p:txBody>
          <a:bodyPr wrap="square">
            <a:spAutoFit/>
          </a:bodyPr>
          <a:lstStyle>
            <a:lvl1pPr marL="347663" indent="-347663">
              <a:spcBef>
                <a:spcPts val="1836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42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640557" indent="-257175">
              <a:buFont typeface="Wingdings" panose="05000000000000000000" pitchFamily="2" charset="2"/>
              <a:buChar char=""/>
              <a:defRPr sz="3000" b="0"/>
            </a:lvl2pPr>
            <a:lvl3pPr marL="959645" indent="-283370">
              <a:buFont typeface="Wingdings" panose="05000000000000000000" pitchFamily="2" charset="2"/>
              <a:buChar char=""/>
              <a:tabLst/>
              <a:defRPr sz="2400" b="0"/>
            </a:lvl3pPr>
            <a:lvl4pPr marL="1243013" indent="-264320">
              <a:buFont typeface="Wingdings" panose="05000000000000000000" pitchFamily="2" charset="2"/>
              <a:buChar char=""/>
              <a:defRPr sz="2100" b="0"/>
            </a:lvl4pPr>
            <a:lvl5pPr marL="1535907" indent="-254795">
              <a:buFont typeface="Wingdings" panose="05000000000000000000" pitchFamily="2" charset="2"/>
              <a:buChar char=""/>
              <a:tabLst/>
              <a:defRPr sz="21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63536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8D88C-88F4-4DB8-AD6D-602A5FAB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B8C60-0709-42B0-B424-7B4E51C6C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A247E-1B82-42DB-8665-71A39ADB5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7CA91-7A69-4CC0-80C2-6A59A1BBD9DB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83F56-7D71-49E8-A975-C88159C9E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41AA9C-44F3-47AB-8EBC-50409F623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15C9-605B-4CA5-AFD3-18364A401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19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03955" y="1781468"/>
            <a:ext cx="17482619" cy="24191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156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1B816F-8A2A-420C-B0E0-1215CE55E57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83445" y="2166940"/>
            <a:ext cx="16525877" cy="24191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8356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C1F16-8868-4DDC-B1DA-13EAEA37C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83099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008A6A-89EE-41B3-A90F-CC7FF1F2E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3203615"/>
            <a:ext cx="7736681" cy="55399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7BCCA7-95BF-4700-AAE2-3EA6A11AF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2419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5A3AFC-08A4-4EBF-89B6-DB08D3C109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3203615"/>
            <a:ext cx="7774782" cy="55399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C8428-6E2B-4C75-A64E-70076BCF9C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2419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935331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1B816F-8A2A-420C-B0E0-1215CE55E57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83445" y="2166940"/>
            <a:ext cx="16525877" cy="24191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22297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1B816F-8A2A-420C-B0E0-1215CE55E57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83445" y="2166940"/>
            <a:ext cx="16525877" cy="24191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009374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121213-375A-492D-AE32-8F06ACE08B5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83445" y="2166938"/>
            <a:ext cx="16525875" cy="2419124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/>
            </a:lvl1pPr>
            <a:lvl2pPr marL="342846" indent="0">
              <a:buNone/>
              <a:defRPr/>
            </a:lvl2pPr>
            <a:lvl3pPr marL="685691" indent="0">
              <a:buNone/>
              <a:defRPr/>
            </a:lvl3pPr>
            <a:lvl4pPr marL="992826" indent="0">
              <a:buNone/>
              <a:defRPr/>
            </a:lvl4pPr>
            <a:lvl5pPr marL="1283292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01636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theme" Target="../theme/theme2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882395" y="685800"/>
            <a:ext cx="16527780" cy="8309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876300" y="2153255"/>
            <a:ext cx="16527780" cy="241912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6"/>
          <a:stretch>
            <a:fillRect/>
          </a:stretch>
        </p:blipFill>
        <p:spPr>
          <a:xfrm rot="5400000">
            <a:off x="13933482" y="4413966"/>
            <a:ext cx="10287000" cy="1459068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877824" cy="877824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219456" rIns="274320" bIns="219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39870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6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438912" cy="438912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74320" tIns="219456" rIns="274320" bIns="21945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39870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6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925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</p:sldLayoutIdLst>
  <p:transition>
    <p:fade/>
  </p:transition>
  <p:hf sldNum="0" hdr="0" ftr="0" dt="0"/>
  <p:txStyles>
    <p:titleStyle>
      <a:lvl1pPr algn="l" defTabSz="1399113" rtl="0" eaLnBrk="1" latinLnBrk="0" hangingPunct="1">
        <a:lnSpc>
          <a:spcPct val="100000"/>
        </a:lnSpc>
        <a:spcBef>
          <a:spcPct val="0"/>
        </a:spcBef>
        <a:buNone/>
        <a:defRPr lang="en-US" sz="5400" b="1" kern="1200" cap="none" spc="-75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1399113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4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685800" marR="0" indent="-342900" algn="l" defTabSz="1399113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985838" marR="0" indent="-300038" algn="l" defTabSz="1399113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264445" marR="0" indent="-271463" algn="l" defTabSz="1399113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1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535907" marR="0" indent="-252413" algn="l" defTabSz="1399113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1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847560" indent="-349779" algn="l" defTabSz="1399113" rtl="0" eaLnBrk="1" latinLnBrk="0" hangingPunct="1">
        <a:spcBef>
          <a:spcPct val="20000"/>
        </a:spcBef>
        <a:buFont typeface="Arial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547118" indent="-349779" algn="l" defTabSz="1399113" rtl="0" eaLnBrk="1" latinLnBrk="0" hangingPunct="1">
        <a:spcBef>
          <a:spcPct val="20000"/>
        </a:spcBef>
        <a:buFont typeface="Arial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246675" indent="-349779" algn="l" defTabSz="1399113" rtl="0" eaLnBrk="1" latinLnBrk="0" hangingPunct="1">
        <a:spcBef>
          <a:spcPct val="20000"/>
        </a:spcBef>
        <a:buFont typeface="Arial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946233" indent="-349779" algn="l" defTabSz="1399113" rtl="0" eaLnBrk="1" latinLnBrk="0" hangingPunct="1">
        <a:spcBef>
          <a:spcPct val="20000"/>
        </a:spcBef>
        <a:buFont typeface="Arial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99113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99557" algn="l" defTabSz="1399113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99113" algn="l" defTabSz="1399113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98670" algn="l" defTabSz="1399113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98226" algn="l" defTabSz="1399113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97784" algn="l" defTabSz="1399113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97339" algn="l" defTabSz="1399113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96896" algn="l" defTabSz="1399113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596454" algn="l" defTabSz="1399113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11" Type="http://schemas.openxmlformats.org/officeDocument/2006/relationships/image" Target="../media/image16.sv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svg"/><Relationship Id="rId9" Type="http://schemas.openxmlformats.org/officeDocument/2006/relationships/image" Target="../media/image14.jpeg"/><Relationship Id="rId14" Type="http://schemas.openxmlformats.org/officeDocument/2006/relationships/image" Target="../media/image19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app-camp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7.svg"/><Relationship Id="rId18" Type="http://schemas.openxmlformats.org/officeDocument/2006/relationships/customXml" Target="../ink/ink4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6.png"/><Relationship Id="rId17" Type="http://schemas.openxmlformats.org/officeDocument/2006/relationships/customXml" Target="../ink/ink3.xml"/><Relationship Id="rId2" Type="http://schemas.openxmlformats.org/officeDocument/2006/relationships/notesSlide" Target="../notesSlides/notesSlide5.xml"/><Relationship Id="rId16" Type="http://schemas.openxmlformats.org/officeDocument/2006/relationships/customXml" Target="../ink/ink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5.png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46.png"/><Relationship Id="rId10" Type="http://schemas.openxmlformats.org/officeDocument/2006/relationships/image" Target="../media/image2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4.svg"/><Relationship Id="rId1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D5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58D6EE6-9E47-FA76-2C46-9213545C5A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824" y="571917"/>
            <a:ext cx="8098974" cy="192832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6F991E8-93D9-0EA4-3282-E4BBC00A2679}"/>
              </a:ext>
            </a:extLst>
          </p:cNvPr>
          <p:cNvGrpSpPr/>
          <p:nvPr/>
        </p:nvGrpSpPr>
        <p:grpSpPr>
          <a:xfrm>
            <a:off x="11772900" y="7579586"/>
            <a:ext cx="6190280" cy="2256153"/>
            <a:chOff x="8069708" y="6229895"/>
            <a:chExt cx="9893472" cy="3605845"/>
          </a:xfrm>
        </p:grpSpPr>
        <p:pic>
          <p:nvPicPr>
            <p:cNvPr id="7" name="Picture 6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69DB4D26-F3CB-9E21-D4B3-5BF419BF01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677" t="75001" b="-1"/>
            <a:stretch/>
          </p:blipFill>
          <p:spPr>
            <a:xfrm flipV="1">
              <a:off x="9144000" y="8207228"/>
              <a:ext cx="8819180" cy="902969"/>
            </a:xfrm>
            <a:prstGeom prst="rect">
              <a:avLst/>
            </a:prstGeom>
          </p:spPr>
        </p:pic>
        <p:pic>
          <p:nvPicPr>
            <p:cNvPr id="8" name="Picture 7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D8534F54-5489-4A3F-6BCF-A9E38E1006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677" t="75001" b="-1"/>
            <a:stretch/>
          </p:blipFill>
          <p:spPr>
            <a:xfrm>
              <a:off x="8069709" y="8832443"/>
              <a:ext cx="8819180" cy="1003299"/>
            </a:xfrm>
            <a:prstGeom prst="rect">
              <a:avLst/>
            </a:prstGeom>
          </p:spPr>
        </p:pic>
        <p:pic>
          <p:nvPicPr>
            <p:cNvPr id="6" name="Graphic 5" descr="Sailboat with solid fill">
              <a:extLst>
                <a:ext uri="{FF2B5EF4-FFF2-40B4-BE49-F238E27FC236}">
                  <a16:creationId xmlns:a16="http://schemas.microsoft.com/office/drawing/2014/main" id="{5178B495-758F-FC86-1635-FDB36F7A8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885810" y="6229895"/>
              <a:ext cx="3160396" cy="3160396"/>
            </a:xfrm>
            <a:prstGeom prst="rect">
              <a:avLst/>
            </a:prstGeom>
          </p:spPr>
        </p:pic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72B088FB-B452-A183-6528-D8E9E2A6C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3801938"/>
            <a:ext cx="13716000" cy="1495794"/>
          </a:xfrm>
        </p:spPr>
        <p:txBody>
          <a:bodyPr/>
          <a:lstStyle/>
          <a:p>
            <a:r>
              <a:rPr lang="en-US" dirty="0"/>
              <a:t>Dialogs in Microsoft Teams</a:t>
            </a:r>
            <a:br>
              <a:rPr lang="en-US" dirty="0"/>
            </a:br>
            <a:r>
              <a:rPr lang="en-US" dirty="0"/>
              <a:t>(Extended lab)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7B5F56D-7B56-73E6-B77C-19D16DA276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02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55552" y="1618633"/>
            <a:ext cx="7784985" cy="709141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098199" y="1331951"/>
            <a:ext cx="7784985" cy="7091414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0226362" y="4504556"/>
            <a:ext cx="4832826" cy="4753744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0399680" y="4877658"/>
            <a:ext cx="4486191" cy="3621919"/>
            <a:chOff x="0" y="0"/>
            <a:chExt cx="5981588" cy="4829226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9"/>
            <a:srcRect l="26408" r="8779" b="6975"/>
            <a:stretch>
              <a:fillRect/>
            </a:stretch>
          </p:blipFill>
          <p:spPr>
            <a:xfrm>
              <a:off x="0" y="0"/>
              <a:ext cx="5981588" cy="4829226"/>
            </a:xfrm>
            <a:prstGeom prst="rect">
              <a:avLst/>
            </a:prstGeom>
          </p:spPr>
        </p:pic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/>
          <a:stretch>
            <a:fillRect/>
          </a:stretch>
        </p:blipFill>
        <p:spPr>
          <a:xfrm>
            <a:off x="12186000" y="1170216"/>
            <a:ext cx="5073300" cy="4215451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2340810" y="1618633"/>
            <a:ext cx="4763680" cy="3098752"/>
            <a:chOff x="0" y="0"/>
            <a:chExt cx="6351573" cy="4131670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12"/>
            <a:srcRect l="4833" t="18751" r="11898"/>
            <a:stretch>
              <a:fillRect/>
            </a:stretch>
          </p:blipFill>
          <p:spPr>
            <a:xfrm>
              <a:off x="0" y="0"/>
              <a:ext cx="6351573" cy="4131670"/>
            </a:xfrm>
            <a:prstGeom prst="rect">
              <a:avLst/>
            </a:prstGeom>
          </p:spPr>
        </p:pic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>
            <a:fillRect/>
          </a:stretch>
        </p:blipFill>
        <p:spPr>
          <a:xfrm>
            <a:off x="10742599" y="1885700"/>
            <a:ext cx="554416" cy="1553825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rcRect/>
          <a:stretch>
            <a:fillRect/>
          </a:stretch>
        </p:blipFill>
        <p:spPr>
          <a:xfrm rot="-285952">
            <a:off x="15687506" y="6412122"/>
            <a:ext cx="401922" cy="678349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745472" y="4126125"/>
            <a:ext cx="6490440" cy="1057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764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99" b="0" i="0" u="none" strike="noStrike" kern="1200" cap="none" spc="8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Espa"/>
                <a:ea typeface="+mn-ea"/>
                <a:cs typeface="+mn-cs"/>
              </a:rPr>
              <a:t>Dialogs</a:t>
            </a:r>
            <a:endParaRPr kumimoji="0" lang="en-US" sz="8499" b="0" i="0" u="none" strike="noStrike" kern="1200" cap="none" spc="7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Espa"/>
              <a:ea typeface="+mn-ea"/>
              <a:cs typeface="+mn-c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745472" y="5470335"/>
            <a:ext cx="6490440" cy="2436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38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32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Kollektif"/>
                <a:ea typeface="+mn-ea"/>
                <a:cs typeface="+mn-cs"/>
              </a:rPr>
              <a:t>Modal pop-up experiences in Teams application that can display: </a:t>
            </a:r>
            <a:br>
              <a:rPr kumimoji="0" lang="en-US" sz="3200" b="0" i="0" u="none" strike="noStrike" kern="1200" cap="none" spc="32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Kollektif"/>
                <a:ea typeface="+mn-ea"/>
                <a:cs typeface="+mn-cs"/>
              </a:rPr>
            </a:br>
            <a:br>
              <a:rPr kumimoji="0" lang="en-US" sz="3200" b="0" i="0" u="none" strike="noStrike" kern="1200" cap="none" spc="32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Kollektif"/>
                <a:ea typeface="+mn-ea"/>
                <a:cs typeface="+mn-cs"/>
              </a:rPr>
            </a:br>
            <a:r>
              <a:rPr kumimoji="0" lang="en-US" sz="3200" b="0" i="0" u="none" strike="noStrike" kern="1200" cap="none" spc="32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Kollektif"/>
                <a:ea typeface="+mn-ea"/>
                <a:cs typeface="+mn-cs"/>
              </a:rPr>
              <a:t>- web pages as </a:t>
            </a:r>
            <a:r>
              <a:rPr kumimoji="0" lang="en-US" sz="3200" b="0" i="0" u="none" strike="noStrike" kern="1200" cap="none" spc="32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Kollektif"/>
                <a:ea typeface="+mn-ea"/>
                <a:cs typeface="+mn-cs"/>
              </a:rPr>
              <a:t>IFrames</a:t>
            </a:r>
            <a:br>
              <a:rPr kumimoji="0" lang="en-US" sz="3200" b="0" i="0" u="none" strike="noStrike" kern="1200" cap="none" spc="32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Kollektif"/>
                <a:ea typeface="+mn-ea"/>
                <a:cs typeface="+mn-cs"/>
              </a:rPr>
            </a:br>
            <a:r>
              <a:rPr kumimoji="0" lang="en-US" sz="3200" b="0" i="0" u="none" strike="noStrike" kern="1200" cap="none" spc="32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Kollektif"/>
                <a:ea typeface="+mn-ea"/>
                <a:cs typeface="+mn-cs"/>
              </a:rPr>
              <a:t>- adaptive cards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5E6D8B-767B-5591-37AC-C47157CC3AEC}"/>
              </a:ext>
            </a:extLst>
          </p:cNvPr>
          <p:cNvSpPr txBox="1"/>
          <p:nvPr/>
        </p:nvSpPr>
        <p:spPr>
          <a:xfrm rot="20587254">
            <a:off x="1126782" y="3265346"/>
            <a:ext cx="5425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Formerly known as Task Modules!</a:t>
            </a:r>
          </a:p>
        </p:txBody>
      </p:sp>
    </p:spTree>
    <p:extLst>
      <p:ext uri="{BB962C8B-B14F-4D97-AF65-F5344CB8AC3E}">
        <p14:creationId xmlns:p14="http://schemas.microsoft.com/office/powerpoint/2010/main" val="554901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D5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58D6EE6-9E47-FA76-2C46-9213545C5A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633" y="874728"/>
            <a:ext cx="12799789" cy="3047568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9DB4D26-F3CB-9E21-D4B3-5BF419BF019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4"/>
          <a:stretch/>
        </p:blipFill>
        <p:spPr>
          <a:xfrm flipV="1">
            <a:off x="2002402" y="5540580"/>
            <a:ext cx="8817929" cy="902841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8534F54-5489-4A3F-6BCF-A9E38E1006D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4"/>
          <a:stretch/>
        </p:blipFill>
        <p:spPr>
          <a:xfrm>
            <a:off x="928264" y="6165704"/>
            <a:ext cx="8817929" cy="1003156"/>
          </a:xfrm>
          <a:prstGeom prst="rect">
            <a:avLst/>
          </a:prstGeom>
        </p:spPr>
      </p:pic>
      <p:pic>
        <p:nvPicPr>
          <p:cNvPr id="6" name="Graphic 5" descr="Sailboat with solid fill">
            <a:extLst>
              <a:ext uri="{FF2B5EF4-FFF2-40B4-BE49-F238E27FC236}">
                <a16:creationId xmlns:a16="http://schemas.microsoft.com/office/drawing/2014/main" id="{5178B495-758F-FC86-1635-FDB36F7A89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44107" y="3563527"/>
            <a:ext cx="3159949" cy="31599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A38477-B68E-4B91-CB6E-5A963C817BD9}"/>
              </a:ext>
            </a:extLst>
          </p:cNvPr>
          <p:cNvSpPr txBox="1"/>
          <p:nvPr/>
        </p:nvSpPr>
        <p:spPr>
          <a:xfrm>
            <a:off x="8783987" y="6032668"/>
            <a:ext cx="9174306" cy="4685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137138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9845" b="0" i="0" u="none" strike="noStrike" kern="1200" cap="none" spc="0" normalizeH="0" baseline="0" noProof="0">
                <a:ln>
                  <a:noFill/>
                </a:ln>
                <a:solidFill>
                  <a:srgbClr val="4A52B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206682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3">
            <a:extLst>
              <a:ext uri="{FF2B5EF4-FFF2-40B4-BE49-F238E27FC236}">
                <a16:creationId xmlns:a16="http://schemas.microsoft.com/office/drawing/2014/main" id="{F03A059A-3507-4389-8561-E59A0724E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804" y="4682054"/>
            <a:ext cx="15394512" cy="922895"/>
          </a:xfrm>
        </p:spPr>
        <p:txBody>
          <a:bodyPr>
            <a:noAutofit/>
          </a:bodyPr>
          <a:lstStyle/>
          <a:p>
            <a:r>
              <a:rPr lang="en-US" sz="9900" dirty="0">
                <a:solidFill>
                  <a:schemeClr val="bg1"/>
                </a:solidFill>
              </a:rPr>
              <a:t>LAB TIME</a:t>
            </a:r>
            <a:br>
              <a:rPr lang="en-US" sz="9900" dirty="0">
                <a:solidFill>
                  <a:schemeClr val="bg1"/>
                </a:solidFill>
              </a:rPr>
            </a:br>
            <a:br>
              <a:rPr lang="en-US" sz="9900" dirty="0">
                <a:solidFill>
                  <a:schemeClr val="bg1"/>
                </a:solidFill>
              </a:rPr>
            </a:br>
            <a:r>
              <a:rPr lang="en-US" sz="99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https://aka.ms/app-camp</a:t>
            </a:r>
            <a:br>
              <a:rPr lang="en-US" sz="9900" dirty="0">
                <a:solidFill>
                  <a:schemeClr val="bg1"/>
                </a:solidFill>
              </a:rPr>
            </a:br>
            <a:r>
              <a:rPr lang="en-US" sz="7200" dirty="0">
                <a:solidFill>
                  <a:schemeClr val="bg1"/>
                </a:solidFill>
              </a:rPr>
              <a:t>Please do the Dialogs extended lab</a:t>
            </a:r>
            <a:endParaRPr lang="en-US" sz="9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679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C8B2C01-3015-4FCA-9A2E-281FD875E3B7}"/>
              </a:ext>
            </a:extLst>
          </p:cNvPr>
          <p:cNvSpPr/>
          <p:nvPr/>
        </p:nvSpPr>
        <p:spPr>
          <a:xfrm>
            <a:off x="2606040" y="7701112"/>
            <a:ext cx="12476634" cy="2433488"/>
          </a:xfrm>
          <a:prstGeom prst="roundRect">
            <a:avLst/>
          </a:prstGeom>
          <a:solidFill>
            <a:srgbClr val="996633">
              <a:alpha val="31000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27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9C57B73-AF9C-4D90-A6A3-827B2F80E59A}"/>
              </a:ext>
            </a:extLst>
          </p:cNvPr>
          <p:cNvGraphicFramePr/>
          <p:nvPr/>
        </p:nvGraphicFramePr>
        <p:xfrm>
          <a:off x="6470989" y="951222"/>
          <a:ext cx="4346814" cy="40421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69B6D4DB-34E6-4A6B-8396-3FD2D0C5EF84}"/>
              </a:ext>
            </a:extLst>
          </p:cNvPr>
          <p:cNvSpPr/>
          <p:nvPr/>
        </p:nvSpPr>
        <p:spPr>
          <a:xfrm>
            <a:off x="5904457" y="5811347"/>
            <a:ext cx="5808429" cy="922895"/>
          </a:xfrm>
          <a:prstGeom prst="ellipse">
            <a:avLst/>
          </a:prstGeom>
          <a:solidFill>
            <a:srgbClr val="99663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137160" tIns="68580" rIns="137160" bIns="6858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  Core Teams Application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87305A0-9314-4E55-AE1D-2D401B0A1B6A}"/>
              </a:ext>
            </a:extLst>
          </p:cNvPr>
          <p:cNvSpPr/>
          <p:nvPr/>
        </p:nvSpPr>
        <p:spPr>
          <a:xfrm>
            <a:off x="4433067" y="8372895"/>
            <a:ext cx="1535906" cy="967109"/>
          </a:xfrm>
          <a:prstGeom prst="roundRect">
            <a:avLst>
              <a:gd name="adj" fmla="val 10533"/>
            </a:avLst>
          </a:prstGeom>
          <a:solidFill>
            <a:schemeClr val="bg1"/>
          </a:solidFill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37160" tIns="68580" rIns="137160" bIns="6858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7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Configurable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7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tab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FEC58F4-ABDE-4B90-A3FF-3DADA0A05D0F}"/>
              </a:ext>
            </a:extLst>
          </p:cNvPr>
          <p:cNvSpPr/>
          <p:nvPr/>
        </p:nvSpPr>
        <p:spPr>
          <a:xfrm>
            <a:off x="9709734" y="8367713"/>
            <a:ext cx="1535906" cy="967109"/>
          </a:xfrm>
          <a:prstGeom prst="roundRect">
            <a:avLst>
              <a:gd name="adj" fmla="val 10533"/>
            </a:avLst>
          </a:prstGeom>
          <a:solidFill>
            <a:schemeClr val="bg1"/>
          </a:solidFill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7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Meeting App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60EDCA2-1C5F-41F0-84E9-D885E5DC693E}"/>
              </a:ext>
            </a:extLst>
          </p:cNvPr>
          <p:cNvSpPr/>
          <p:nvPr/>
        </p:nvSpPr>
        <p:spPr>
          <a:xfrm>
            <a:off x="11460122" y="8367713"/>
            <a:ext cx="1728341" cy="967109"/>
          </a:xfrm>
          <a:prstGeom prst="roundRect">
            <a:avLst>
              <a:gd name="adj" fmla="val 10533"/>
            </a:avLst>
          </a:prstGeom>
          <a:solidFill>
            <a:srgbClr val="FFFFFF"/>
          </a:solidFill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7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Message Extension w/Adaptive Cards</a:t>
            </a:r>
            <a:endParaRPr kumimoji="0" lang="en-US" sz="16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245347DF-F829-4EB4-80AF-62298F4F6758}"/>
              </a:ext>
            </a:extLst>
          </p:cNvPr>
          <p:cNvCxnSpPr>
            <a:cxnSpLocks/>
          </p:cNvCxnSpPr>
          <p:nvPr/>
        </p:nvCxnSpPr>
        <p:spPr>
          <a:xfrm rot="5400000">
            <a:off x="8409234" y="5402380"/>
            <a:ext cx="808409" cy="9527"/>
          </a:xfrm>
          <a:prstGeom prst="curvedConnector3">
            <a:avLst>
              <a:gd name="adj1" fmla="val 50000"/>
            </a:avLst>
          </a:prstGeom>
          <a:ln w="12700">
            <a:solidFill>
              <a:srgbClr val="9966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92E988E-4FB8-4657-AF62-17A67275FA03}"/>
              </a:ext>
            </a:extLst>
          </p:cNvPr>
          <p:cNvSpPr txBox="1"/>
          <p:nvPr/>
        </p:nvSpPr>
        <p:spPr>
          <a:xfrm>
            <a:off x="9560382" y="1063512"/>
            <a:ext cx="2381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Migrate an Azure AD Web App to Teams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05930AC-316C-4018-9010-206FC6E9D1E2}"/>
              </a:ext>
            </a:extLst>
          </p:cNvPr>
          <p:cNvSpPr txBox="1"/>
          <p:nvPr/>
        </p:nvSpPr>
        <p:spPr>
          <a:xfrm>
            <a:off x="8830802" y="5093685"/>
            <a:ext cx="2381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Personal tab with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Azure AD SSO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FDFB278-50D5-4A30-82C1-9E476D66F14B}"/>
              </a:ext>
            </a:extLst>
          </p:cNvPr>
          <p:cNvGrpSpPr/>
          <p:nvPr/>
        </p:nvGrpSpPr>
        <p:grpSpPr>
          <a:xfrm>
            <a:off x="5812038" y="968360"/>
            <a:ext cx="1904682" cy="804788"/>
            <a:chOff x="4211015" y="266441"/>
            <a:chExt cx="1269788" cy="536525"/>
          </a:xfrm>
        </p:grpSpPr>
        <p:pic>
          <p:nvPicPr>
            <p:cNvPr id="32" name="Graphic 31" descr="A school bus">
              <a:extLst>
                <a:ext uri="{FF2B5EF4-FFF2-40B4-BE49-F238E27FC236}">
                  <a16:creationId xmlns:a16="http://schemas.microsoft.com/office/drawing/2014/main" id="{C4D92137-E49E-49F7-A4F2-F7F5DD7922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t="30690" b="27056"/>
            <a:stretch/>
          </p:blipFill>
          <p:spPr>
            <a:xfrm flipH="1">
              <a:off x="4211015" y="266441"/>
              <a:ext cx="1269788" cy="536525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57E71FA-4BAE-45CA-99D1-8F0F51FC2052}"/>
                </a:ext>
              </a:extLst>
            </p:cNvPr>
            <p:cNvSpPr/>
            <p:nvPr/>
          </p:nvSpPr>
          <p:spPr>
            <a:xfrm>
              <a:off x="4322801" y="511637"/>
              <a:ext cx="617500" cy="145588"/>
            </a:xfrm>
            <a:prstGeom prst="rect">
              <a:avLst/>
            </a:prstGeom>
            <a:solidFill>
              <a:srgbClr val="ADB1E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1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start</a:t>
              </a:r>
            </a:p>
          </p:txBody>
        </p:sp>
      </p:grpSp>
      <p:pic>
        <p:nvPicPr>
          <p:cNvPr id="85" name="Picture 85">
            <a:extLst>
              <a:ext uri="{FF2B5EF4-FFF2-40B4-BE49-F238E27FC236}">
                <a16:creationId xmlns:a16="http://schemas.microsoft.com/office/drawing/2014/main" id="{459DF286-BCA1-4123-B2CB-CEE86286957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04158" y="1744718"/>
            <a:ext cx="4671261" cy="4656222"/>
          </a:xfrm>
          <a:prstGeom prst="rect">
            <a:avLst/>
          </a:prstGeom>
        </p:spPr>
      </p:pic>
      <p:cxnSp>
        <p:nvCxnSpPr>
          <p:cNvPr id="455" name="Connector: Curved 454">
            <a:extLst>
              <a:ext uri="{FF2B5EF4-FFF2-40B4-BE49-F238E27FC236}">
                <a16:creationId xmlns:a16="http://schemas.microsoft.com/office/drawing/2014/main" id="{B6F5723E-D528-48F5-AE40-02D2C70814CB}"/>
              </a:ext>
            </a:extLst>
          </p:cNvPr>
          <p:cNvCxnSpPr>
            <a:cxnSpLocks/>
            <a:stCxn id="3" idx="4"/>
            <a:endCxn id="13" idx="0"/>
          </p:cNvCxnSpPr>
          <p:nvPr/>
        </p:nvCxnSpPr>
        <p:spPr>
          <a:xfrm rot="16200000" flipH="1">
            <a:off x="9749747" y="5793166"/>
            <a:ext cx="1633471" cy="3515621"/>
          </a:xfrm>
          <a:prstGeom prst="curvedConnector3">
            <a:avLst>
              <a:gd name="adj1" fmla="val 50000"/>
            </a:avLst>
          </a:prstGeom>
          <a:ln>
            <a:solidFill>
              <a:srgbClr val="9966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6" name="Connector: Curved 455">
            <a:extLst>
              <a:ext uri="{FF2B5EF4-FFF2-40B4-BE49-F238E27FC236}">
                <a16:creationId xmlns:a16="http://schemas.microsoft.com/office/drawing/2014/main" id="{EB7426D8-07EF-4716-A356-A9F71DC6E286}"/>
              </a:ext>
            </a:extLst>
          </p:cNvPr>
          <p:cNvCxnSpPr>
            <a:cxnSpLocks/>
            <a:stCxn id="3" idx="4"/>
            <a:endCxn id="68" idx="0"/>
          </p:cNvCxnSpPr>
          <p:nvPr/>
        </p:nvCxnSpPr>
        <p:spPr>
          <a:xfrm rot="5400000">
            <a:off x="7059500" y="6618540"/>
            <a:ext cx="1633471" cy="1864874"/>
          </a:xfrm>
          <a:prstGeom prst="curvedConnector3">
            <a:avLst/>
          </a:prstGeom>
          <a:ln>
            <a:solidFill>
              <a:srgbClr val="9966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Connector: Curved 456">
            <a:extLst>
              <a:ext uri="{FF2B5EF4-FFF2-40B4-BE49-F238E27FC236}">
                <a16:creationId xmlns:a16="http://schemas.microsoft.com/office/drawing/2014/main" id="{1334028D-4F07-4BF6-80C8-C6966EF8ED46}"/>
              </a:ext>
            </a:extLst>
          </p:cNvPr>
          <p:cNvCxnSpPr>
            <a:cxnSpLocks/>
            <a:stCxn id="3" idx="4"/>
            <a:endCxn id="8" idx="0"/>
          </p:cNvCxnSpPr>
          <p:nvPr/>
        </p:nvCxnSpPr>
        <p:spPr>
          <a:xfrm rot="5400000">
            <a:off x="6185520" y="5749742"/>
            <a:ext cx="1638653" cy="3607652"/>
          </a:xfrm>
          <a:prstGeom prst="curvedConnector3">
            <a:avLst>
              <a:gd name="adj1" fmla="val 50000"/>
            </a:avLst>
          </a:prstGeom>
          <a:ln>
            <a:solidFill>
              <a:srgbClr val="9966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Connector: Curved 457">
            <a:extLst>
              <a:ext uri="{FF2B5EF4-FFF2-40B4-BE49-F238E27FC236}">
                <a16:creationId xmlns:a16="http://schemas.microsoft.com/office/drawing/2014/main" id="{D6FD5C36-2D61-4802-A563-6F0D284EF3EF}"/>
              </a:ext>
            </a:extLst>
          </p:cNvPr>
          <p:cNvCxnSpPr>
            <a:cxnSpLocks/>
            <a:stCxn id="3" idx="4"/>
            <a:endCxn id="9" idx="0"/>
          </p:cNvCxnSpPr>
          <p:nvPr/>
        </p:nvCxnSpPr>
        <p:spPr>
          <a:xfrm rot="16200000" flipH="1">
            <a:off x="8826444" y="6716469"/>
            <a:ext cx="1633471" cy="1669015"/>
          </a:xfrm>
          <a:prstGeom prst="curvedConnector3">
            <a:avLst/>
          </a:prstGeom>
          <a:ln>
            <a:solidFill>
              <a:srgbClr val="9966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59AF32D-F4BA-488E-AE5F-3D14D28481F4}"/>
              </a:ext>
            </a:extLst>
          </p:cNvPr>
          <p:cNvSpPr txBox="1"/>
          <p:nvPr/>
        </p:nvSpPr>
        <p:spPr>
          <a:xfrm>
            <a:off x="2793692" y="9469088"/>
            <a:ext cx="3917706" cy="5539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Extend capabilities</a:t>
            </a:r>
          </a:p>
        </p:txBody>
      </p:sp>
      <p:sp>
        <p:nvSpPr>
          <p:cNvPr id="31" name="Title 3">
            <a:extLst>
              <a:ext uri="{FF2B5EF4-FFF2-40B4-BE49-F238E27FC236}">
                <a16:creationId xmlns:a16="http://schemas.microsoft.com/office/drawing/2014/main" id="{F03A059A-3507-4389-8561-E59A0724E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187" y="3352799"/>
            <a:ext cx="3917706" cy="1440060"/>
          </a:xfrm>
        </p:spPr>
        <p:txBody>
          <a:bodyPr>
            <a:noAutofit/>
          </a:bodyPr>
          <a:lstStyle/>
          <a:p>
            <a:r>
              <a:rPr lang="en-US" sz="6500"/>
              <a:t>Lab</a:t>
            </a:r>
            <a:br>
              <a:rPr lang="en-US" sz="6500"/>
            </a:br>
            <a:r>
              <a:rPr lang="en-US" sz="6500"/>
              <a:t>Structure</a:t>
            </a: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D4C7EAFF-7D31-D41E-5453-CCDA412CA0B8}"/>
              </a:ext>
            </a:extLst>
          </p:cNvPr>
          <p:cNvSpPr/>
          <p:nvPr/>
        </p:nvSpPr>
        <p:spPr>
          <a:xfrm>
            <a:off x="6175845" y="8367713"/>
            <a:ext cx="1535906" cy="967109"/>
          </a:xfrm>
          <a:prstGeom prst="roundRect">
            <a:avLst>
              <a:gd name="adj" fmla="val 10533"/>
            </a:avLst>
          </a:prstGeom>
          <a:solidFill>
            <a:schemeClr val="bg1"/>
          </a:solidFill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37160" tIns="68580" rIns="137160" bIns="6858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75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Deeplinks</a:t>
            </a:r>
            <a:endParaRPr kumimoji="0" lang="en-US" sz="2700" b="0" i="0" u="none" strike="noStrike" kern="1200" cap="none" spc="0" normalizeH="0" baseline="0" noProof="0" err="1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F9E4E763-02CF-A03D-BC65-7FB707752D4B}"/>
              </a:ext>
            </a:extLst>
          </p:cNvPr>
          <p:cNvSpPr/>
          <p:nvPr/>
        </p:nvSpPr>
        <p:spPr>
          <a:xfrm>
            <a:off x="7939924" y="8377661"/>
            <a:ext cx="1535906" cy="967109"/>
          </a:xfrm>
          <a:prstGeom prst="roundRect">
            <a:avLst>
              <a:gd name="adj" fmla="val 10533"/>
            </a:avLst>
          </a:prstGeom>
          <a:solidFill>
            <a:schemeClr val="bg1"/>
          </a:solidFill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37160" tIns="68580" rIns="137160" bIns="6858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7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/>
              </a:rPr>
              <a:t>Dialog</a:t>
            </a:r>
          </a:p>
        </p:txBody>
      </p:sp>
      <p:cxnSp>
        <p:nvCxnSpPr>
          <p:cNvPr id="70" name="Connector: Curved 69">
            <a:extLst>
              <a:ext uri="{FF2B5EF4-FFF2-40B4-BE49-F238E27FC236}">
                <a16:creationId xmlns:a16="http://schemas.microsoft.com/office/drawing/2014/main" id="{6FB3B7B1-C074-949B-7C07-B765359BA1F8}"/>
              </a:ext>
            </a:extLst>
          </p:cNvPr>
          <p:cNvCxnSpPr>
            <a:cxnSpLocks/>
            <a:stCxn id="3" idx="4"/>
            <a:endCxn id="69" idx="0"/>
          </p:cNvCxnSpPr>
          <p:nvPr/>
        </p:nvCxnSpPr>
        <p:spPr>
          <a:xfrm rot="5400000">
            <a:off x="7936566" y="7505554"/>
            <a:ext cx="1643419" cy="100795"/>
          </a:xfrm>
          <a:prstGeom prst="curvedConnector3">
            <a:avLst>
              <a:gd name="adj1" fmla="val 50000"/>
            </a:avLst>
          </a:prstGeom>
          <a:ln>
            <a:solidFill>
              <a:srgbClr val="9966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AABDC81-CC48-BD88-BB76-9B98A4851C0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97" y="320040"/>
            <a:ext cx="4149410" cy="987954"/>
          </a:xfrm>
          <a:prstGeom prst="rect">
            <a:avLst/>
          </a:prstGeom>
        </p:spPr>
      </p:pic>
      <p:pic>
        <p:nvPicPr>
          <p:cNvPr id="34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EEB150E-77AA-1998-1ED6-EBED421A4479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77" t="75001" b="-1"/>
          <a:stretch/>
        </p:blipFill>
        <p:spPr>
          <a:xfrm flipV="1">
            <a:off x="15082674" y="9416247"/>
            <a:ext cx="2858579" cy="292681"/>
          </a:xfrm>
          <a:prstGeom prst="rect">
            <a:avLst/>
          </a:prstGeom>
        </p:spPr>
      </p:pic>
      <p:pic>
        <p:nvPicPr>
          <p:cNvPr id="36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12B7F61-05ED-2E3D-EBEE-6B4335B1BBA9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77" t="75001" b="-1"/>
          <a:stretch/>
        </p:blipFill>
        <p:spPr>
          <a:xfrm>
            <a:off x="14734462" y="9618899"/>
            <a:ext cx="2858579" cy="325201"/>
          </a:xfrm>
          <a:prstGeom prst="rect">
            <a:avLst/>
          </a:prstGeom>
        </p:spPr>
      </p:pic>
      <p:pic>
        <p:nvPicPr>
          <p:cNvPr id="39" name="Graphic 5" descr="Sailboat with solid fill">
            <a:extLst>
              <a:ext uri="{FF2B5EF4-FFF2-40B4-BE49-F238E27FC236}">
                <a16:creationId xmlns:a16="http://schemas.microsoft.com/office/drawing/2014/main" id="{4BA70935-E7AF-FB14-4566-06D34876C0B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5323118" y="8775330"/>
            <a:ext cx="1024386" cy="102438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8109BF0-D8C1-4876-117B-0342B9598AA1}"/>
                  </a:ext>
                </a:extLst>
              </p14:cNvPr>
              <p14:cNvContentPartPr/>
              <p14:nvPr/>
            </p14:nvContentPartPr>
            <p14:xfrm rot="20906987">
              <a:off x="9678526" y="2205917"/>
              <a:ext cx="617817" cy="415557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8109BF0-D8C1-4876-117B-0342B9598AA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 rot="20906987">
                <a:off x="9652964" y="2180372"/>
                <a:ext cx="668582" cy="4659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" name="Ink 1">
                <a:extLst>
                  <a:ext uri="{FF2B5EF4-FFF2-40B4-BE49-F238E27FC236}">
                    <a16:creationId xmlns:a16="http://schemas.microsoft.com/office/drawing/2014/main" id="{7A688B54-CC16-F1E2-619F-9125BC0684FE}"/>
                  </a:ext>
                </a:extLst>
              </p14:cNvPr>
              <p14:cNvContentPartPr/>
              <p14:nvPr/>
            </p14:nvContentPartPr>
            <p14:xfrm rot="20906987">
              <a:off x="9678525" y="3224463"/>
              <a:ext cx="617817" cy="415557"/>
            </p14:xfrm>
          </p:contentPart>
        </mc:Choice>
        <mc:Fallback xmlns="">
          <p:pic>
            <p:nvPicPr>
              <p:cNvPr id="4" name="Ink 1">
                <a:extLst>
                  <a:ext uri="{FF2B5EF4-FFF2-40B4-BE49-F238E27FC236}">
                    <a16:creationId xmlns:a16="http://schemas.microsoft.com/office/drawing/2014/main" id="{7A688B54-CC16-F1E2-619F-9125BC0684FE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 rot="20906987">
                <a:off x="9652963" y="3198918"/>
                <a:ext cx="668582" cy="4659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6" name="Ink 1">
                <a:extLst>
                  <a:ext uri="{FF2B5EF4-FFF2-40B4-BE49-F238E27FC236}">
                    <a16:creationId xmlns:a16="http://schemas.microsoft.com/office/drawing/2014/main" id="{252A7A87-ED0A-63E5-DB60-41650148921B}"/>
                  </a:ext>
                </a:extLst>
              </p14:cNvPr>
              <p14:cNvContentPartPr/>
              <p14:nvPr/>
            </p14:nvContentPartPr>
            <p14:xfrm rot="20906987">
              <a:off x="9670899" y="4243007"/>
              <a:ext cx="617817" cy="415557"/>
            </p14:xfrm>
          </p:contentPart>
        </mc:Choice>
        <mc:Fallback xmlns="">
          <p:pic>
            <p:nvPicPr>
              <p:cNvPr id="6" name="Ink 1">
                <a:extLst>
                  <a:ext uri="{FF2B5EF4-FFF2-40B4-BE49-F238E27FC236}">
                    <a16:creationId xmlns:a16="http://schemas.microsoft.com/office/drawing/2014/main" id="{252A7A87-ED0A-63E5-DB60-41650148921B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 rot="20906987">
                <a:off x="9645337" y="4217462"/>
                <a:ext cx="668582" cy="46592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" name="Ink 1">
                <a:extLst>
                  <a:ext uri="{FF2B5EF4-FFF2-40B4-BE49-F238E27FC236}">
                    <a16:creationId xmlns:a16="http://schemas.microsoft.com/office/drawing/2014/main" id="{86B2A7CD-9160-73B2-2642-C815C7AE234A}"/>
                  </a:ext>
                </a:extLst>
              </p14:cNvPr>
              <p14:cNvContentPartPr/>
              <p14:nvPr/>
            </p14:nvContentPartPr>
            <p14:xfrm rot="20906987">
              <a:off x="8009862" y="8080376"/>
              <a:ext cx="617817" cy="415557"/>
            </p14:xfrm>
          </p:contentPart>
        </mc:Choice>
        <mc:Fallback xmlns="">
          <p:pic>
            <p:nvPicPr>
              <p:cNvPr id="11" name="Ink 1">
                <a:extLst>
                  <a:ext uri="{FF2B5EF4-FFF2-40B4-BE49-F238E27FC236}">
                    <a16:creationId xmlns:a16="http://schemas.microsoft.com/office/drawing/2014/main" id="{86B2A7CD-9160-73B2-2642-C815C7AE234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 rot="20906987">
                <a:off x="7984300" y="8054831"/>
                <a:ext cx="668582" cy="46592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1434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 TEMPLATE">
  <a:themeElements>
    <a:clrScheme name="TT for white - NEW 2018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107C10"/>
      </a:accent3>
      <a:accent4>
        <a:srgbClr val="D73B01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obG MS2018" id="{C4997D8F-6482-4851-A1CE-95D06F0326DC}" vid="{5DD115E2-81C4-42A4-AB4B-AB10761FF86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80F68EE4A526429DCED101FB647D2C" ma:contentTypeVersion="15" ma:contentTypeDescription="Create a new document." ma:contentTypeScope="" ma:versionID="418f41188634ad47189739415aea7a57">
  <xsd:schema xmlns:xsd="http://www.w3.org/2001/XMLSchema" xmlns:xs="http://www.w3.org/2001/XMLSchema" xmlns:p="http://schemas.microsoft.com/office/2006/metadata/properties" xmlns:ns1="http://schemas.microsoft.com/sharepoint/v3" xmlns:ns2="107b26af-9f50-4acb-a1b0-2170afa799b0" xmlns:ns3="5a979b81-4e6f-47bb-985f-73150280601b" targetNamespace="http://schemas.microsoft.com/office/2006/metadata/properties" ma:root="true" ma:fieldsID="d8fa168c1b370eccc8867cc0aa0d1b96" ns1:_="" ns2:_="" ns3:_="">
    <xsd:import namespace="http://schemas.microsoft.com/sharepoint/v3"/>
    <xsd:import namespace="107b26af-9f50-4acb-a1b0-2170afa799b0"/>
    <xsd:import namespace="5a979b81-4e6f-47bb-985f-73150280601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7b26af-9f50-4acb-a1b0-2170afa79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979b81-4e6f-47bb-985f-73150280601b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7E62089-4EA2-4BEF-9CF0-573694B7E59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10E61B-E628-4C04-9EB1-9144FCC6192E}"/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2804</TotalTime>
  <Words>392</Words>
  <Application>Microsoft Office PowerPoint</Application>
  <PresentationFormat>Custom</PresentationFormat>
  <Paragraphs>42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Segoe UI Semibold</vt:lpstr>
      <vt:lpstr>Segoe UI Semilight</vt:lpstr>
      <vt:lpstr>Arial</vt:lpstr>
      <vt:lpstr>Segoe UI</vt:lpstr>
      <vt:lpstr>Calibri</vt:lpstr>
      <vt:lpstr>Wingdings</vt:lpstr>
      <vt:lpstr>Espa</vt:lpstr>
      <vt:lpstr>Kollektif</vt:lpstr>
      <vt:lpstr>Consolas</vt:lpstr>
      <vt:lpstr>Office Theme</vt:lpstr>
      <vt:lpstr>WHITE TEMPLATE</vt:lpstr>
      <vt:lpstr>Dialogs in Microsoft Teams (Extended lab)</vt:lpstr>
      <vt:lpstr>PowerPoint Presentation</vt:lpstr>
      <vt:lpstr>PowerPoint Presentation</vt:lpstr>
      <vt:lpstr>LAB TIME  https://aka.ms/app-camp Please do the Dialogs extended lab</vt:lpstr>
      <vt:lpstr>Lab Structure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Teams App Camp - Guided lab</dc:title>
  <dc:creator>Bob German</dc:creator>
  <cp:lastModifiedBy>Bob German</cp:lastModifiedBy>
  <cp:revision>11</cp:revision>
  <dcterms:created xsi:type="dcterms:W3CDTF">2006-08-16T00:00:00Z</dcterms:created>
  <dcterms:modified xsi:type="dcterms:W3CDTF">2022-10-27T19:18:17Z</dcterms:modified>
  <dc:identifier>DAFEv5EYWWY</dc:identifier>
</cp:coreProperties>
</file>